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4" r:id="rId10"/>
    <p:sldId id="265" r:id="rId11"/>
    <p:sldId id="267" r:id="rId12"/>
    <p:sldId id="269" r:id="rId13"/>
    <p:sldId id="266" r:id="rId14"/>
  </p:sldIdLst>
  <p:sldSz cx="18288000" cy="10287000"/>
  <p:notesSz cx="18288000" cy="10287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7" autoAdjust="0"/>
    <p:restoredTop sz="93173" autoAdjust="0"/>
  </p:normalViewPr>
  <p:slideViewPr>
    <p:cSldViewPr>
      <p:cViewPr>
        <p:scale>
          <a:sx n="30" d="100"/>
          <a:sy n="30" d="100"/>
        </p:scale>
        <p:origin x="2126" y="92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16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79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7655F-4AB8-4C76-BB5D-100E32DC18EB}" type="datetimeFigureOut">
              <a:rPr lang="fr-FR" smtClean="0"/>
              <a:t>15/09/2024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39FF-0241-4680-8D2F-220AD48E9A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27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B39FF-0241-4680-8D2F-220AD48E9A9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172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5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5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199986" y="0"/>
            <a:ext cx="3742690" cy="1132840"/>
          </a:xfrm>
          <a:custGeom>
            <a:avLst/>
            <a:gdLst/>
            <a:ahLst/>
            <a:cxnLst/>
            <a:rect l="l" t="t" r="r" b="b"/>
            <a:pathLst>
              <a:path w="3742690" h="1132840">
                <a:moveTo>
                  <a:pt x="1751759" y="1132616"/>
                </a:moveTo>
                <a:lnTo>
                  <a:pt x="1702062" y="1130727"/>
                </a:lnTo>
                <a:lnTo>
                  <a:pt x="1654134" y="1125228"/>
                </a:lnTo>
                <a:lnTo>
                  <a:pt x="1607843" y="1116373"/>
                </a:lnTo>
                <a:lnTo>
                  <a:pt x="1563055" y="1104415"/>
                </a:lnTo>
                <a:lnTo>
                  <a:pt x="1519639" y="1089607"/>
                </a:lnTo>
                <a:lnTo>
                  <a:pt x="1477461" y="1072204"/>
                </a:lnTo>
                <a:lnTo>
                  <a:pt x="1436389" y="1052458"/>
                </a:lnTo>
                <a:lnTo>
                  <a:pt x="1396290" y="1030623"/>
                </a:lnTo>
                <a:lnTo>
                  <a:pt x="1357032" y="1006952"/>
                </a:lnTo>
                <a:lnTo>
                  <a:pt x="1318482" y="981699"/>
                </a:lnTo>
                <a:lnTo>
                  <a:pt x="1280508" y="955117"/>
                </a:lnTo>
                <a:lnTo>
                  <a:pt x="1242977" y="927459"/>
                </a:lnTo>
                <a:lnTo>
                  <a:pt x="1205757" y="898979"/>
                </a:lnTo>
                <a:lnTo>
                  <a:pt x="1057326" y="781907"/>
                </a:lnTo>
                <a:lnTo>
                  <a:pt x="1019669" y="753118"/>
                </a:lnTo>
                <a:lnTo>
                  <a:pt x="981527" y="725028"/>
                </a:lnTo>
                <a:lnTo>
                  <a:pt x="942766" y="697889"/>
                </a:lnTo>
                <a:lnTo>
                  <a:pt x="903256" y="671955"/>
                </a:lnTo>
                <a:lnTo>
                  <a:pt x="862863" y="647480"/>
                </a:lnTo>
                <a:lnTo>
                  <a:pt x="818614" y="622618"/>
                </a:lnTo>
                <a:lnTo>
                  <a:pt x="774291" y="598999"/>
                </a:lnTo>
                <a:lnTo>
                  <a:pt x="729997" y="576397"/>
                </a:lnTo>
                <a:lnTo>
                  <a:pt x="685831" y="554589"/>
                </a:lnTo>
                <a:lnTo>
                  <a:pt x="512479" y="470814"/>
                </a:lnTo>
                <a:lnTo>
                  <a:pt x="470473" y="449614"/>
                </a:lnTo>
                <a:lnTo>
                  <a:pt x="429203" y="427864"/>
                </a:lnTo>
                <a:lnTo>
                  <a:pt x="388769" y="405338"/>
                </a:lnTo>
                <a:lnTo>
                  <a:pt x="349272" y="381814"/>
                </a:lnTo>
                <a:lnTo>
                  <a:pt x="310813" y="357067"/>
                </a:lnTo>
                <a:lnTo>
                  <a:pt x="273494" y="330873"/>
                </a:lnTo>
                <a:lnTo>
                  <a:pt x="237416" y="303008"/>
                </a:lnTo>
                <a:lnTo>
                  <a:pt x="202679" y="273248"/>
                </a:lnTo>
                <a:lnTo>
                  <a:pt x="169384" y="241368"/>
                </a:lnTo>
                <a:lnTo>
                  <a:pt x="137633" y="207146"/>
                </a:lnTo>
                <a:lnTo>
                  <a:pt x="107526" y="170356"/>
                </a:lnTo>
                <a:lnTo>
                  <a:pt x="79166" y="130776"/>
                </a:lnTo>
                <a:lnTo>
                  <a:pt x="52652" y="88179"/>
                </a:lnTo>
                <a:lnTo>
                  <a:pt x="28569" y="47233"/>
                </a:lnTo>
                <a:lnTo>
                  <a:pt x="3765" y="6132"/>
                </a:lnTo>
                <a:lnTo>
                  <a:pt x="0" y="0"/>
                </a:lnTo>
                <a:lnTo>
                  <a:pt x="3742443" y="0"/>
                </a:lnTo>
                <a:lnTo>
                  <a:pt x="3708612" y="76973"/>
                </a:lnTo>
                <a:lnTo>
                  <a:pt x="3688089" y="119267"/>
                </a:lnTo>
                <a:lnTo>
                  <a:pt x="3666718" y="160346"/>
                </a:lnTo>
                <a:lnTo>
                  <a:pt x="3644512" y="200125"/>
                </a:lnTo>
                <a:lnTo>
                  <a:pt x="3619877" y="239522"/>
                </a:lnTo>
                <a:lnTo>
                  <a:pt x="3592779" y="277105"/>
                </a:lnTo>
                <a:lnTo>
                  <a:pt x="3563382" y="312977"/>
                </a:lnTo>
                <a:lnTo>
                  <a:pt x="3531850" y="347241"/>
                </a:lnTo>
                <a:lnTo>
                  <a:pt x="3498348" y="379998"/>
                </a:lnTo>
                <a:lnTo>
                  <a:pt x="3463040" y="411351"/>
                </a:lnTo>
                <a:lnTo>
                  <a:pt x="3426090" y="441402"/>
                </a:lnTo>
                <a:lnTo>
                  <a:pt x="3387663" y="470253"/>
                </a:lnTo>
                <a:lnTo>
                  <a:pt x="3347921" y="498008"/>
                </a:lnTo>
                <a:lnTo>
                  <a:pt x="3307031" y="524767"/>
                </a:lnTo>
                <a:lnTo>
                  <a:pt x="3265156" y="550634"/>
                </a:lnTo>
                <a:lnTo>
                  <a:pt x="3222460" y="575710"/>
                </a:lnTo>
                <a:lnTo>
                  <a:pt x="3179107" y="600098"/>
                </a:lnTo>
                <a:lnTo>
                  <a:pt x="3135262" y="623901"/>
                </a:lnTo>
                <a:lnTo>
                  <a:pt x="3091089" y="647220"/>
                </a:lnTo>
                <a:lnTo>
                  <a:pt x="2871052" y="760141"/>
                </a:lnTo>
                <a:lnTo>
                  <a:pt x="2828360" y="782707"/>
                </a:lnTo>
                <a:lnTo>
                  <a:pt x="2786489" y="805506"/>
                </a:lnTo>
                <a:lnTo>
                  <a:pt x="2702606" y="853125"/>
                </a:lnTo>
                <a:lnTo>
                  <a:pt x="2659280" y="876968"/>
                </a:lnTo>
                <a:lnTo>
                  <a:pt x="2615610" y="900112"/>
                </a:lnTo>
                <a:lnTo>
                  <a:pt x="2571579" y="922501"/>
                </a:lnTo>
                <a:lnTo>
                  <a:pt x="2527172" y="944077"/>
                </a:lnTo>
                <a:lnTo>
                  <a:pt x="2482370" y="964785"/>
                </a:lnTo>
                <a:lnTo>
                  <a:pt x="2437159" y="984566"/>
                </a:lnTo>
                <a:lnTo>
                  <a:pt x="2391520" y="1003366"/>
                </a:lnTo>
                <a:lnTo>
                  <a:pt x="2345437" y="1021127"/>
                </a:lnTo>
                <a:lnTo>
                  <a:pt x="2298894" y="1037792"/>
                </a:lnTo>
                <a:lnTo>
                  <a:pt x="2251873" y="1053305"/>
                </a:lnTo>
                <a:lnTo>
                  <a:pt x="2204359" y="1067610"/>
                </a:lnTo>
                <a:lnTo>
                  <a:pt x="2156334" y="1080649"/>
                </a:lnTo>
                <a:lnTo>
                  <a:pt x="2107782" y="1092366"/>
                </a:lnTo>
                <a:lnTo>
                  <a:pt x="2058687" y="1102705"/>
                </a:lnTo>
                <a:lnTo>
                  <a:pt x="2009030" y="1111609"/>
                </a:lnTo>
                <a:lnTo>
                  <a:pt x="1958797" y="1119020"/>
                </a:lnTo>
                <a:lnTo>
                  <a:pt x="1907970" y="1124884"/>
                </a:lnTo>
                <a:lnTo>
                  <a:pt x="1856532" y="1129142"/>
                </a:lnTo>
                <a:lnTo>
                  <a:pt x="1804468" y="1131738"/>
                </a:lnTo>
                <a:lnTo>
                  <a:pt x="1751759" y="1132616"/>
                </a:lnTo>
                <a:close/>
              </a:path>
            </a:pathLst>
          </a:custGeom>
          <a:solidFill>
            <a:srgbClr val="AFDED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99529" y="8164647"/>
            <a:ext cx="2088471" cy="2122352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177668" y="0"/>
            <a:ext cx="5110330" cy="1296254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-1066" y="6088341"/>
            <a:ext cx="795020" cy="2832100"/>
          </a:xfrm>
          <a:custGeom>
            <a:avLst/>
            <a:gdLst/>
            <a:ahLst/>
            <a:cxnLst/>
            <a:rect l="l" t="t" r="r" b="b"/>
            <a:pathLst>
              <a:path w="795020" h="2832100">
                <a:moveTo>
                  <a:pt x="232854" y="2738475"/>
                </a:moveTo>
                <a:lnTo>
                  <a:pt x="230517" y="2738894"/>
                </a:lnTo>
                <a:lnTo>
                  <a:pt x="212712" y="2754960"/>
                </a:lnTo>
                <a:lnTo>
                  <a:pt x="207695" y="2755849"/>
                </a:lnTo>
                <a:lnTo>
                  <a:pt x="204914" y="2769247"/>
                </a:lnTo>
                <a:lnTo>
                  <a:pt x="214604" y="2754630"/>
                </a:lnTo>
                <a:lnTo>
                  <a:pt x="225221" y="2752737"/>
                </a:lnTo>
                <a:lnTo>
                  <a:pt x="232854" y="2738475"/>
                </a:lnTo>
                <a:close/>
              </a:path>
              <a:path w="795020" h="2832100">
                <a:moveTo>
                  <a:pt x="319341" y="2670251"/>
                </a:moveTo>
                <a:lnTo>
                  <a:pt x="317754" y="2671775"/>
                </a:lnTo>
                <a:lnTo>
                  <a:pt x="317347" y="2672359"/>
                </a:lnTo>
                <a:lnTo>
                  <a:pt x="318757" y="2671597"/>
                </a:lnTo>
                <a:lnTo>
                  <a:pt x="319341" y="2670251"/>
                </a:lnTo>
                <a:close/>
              </a:path>
              <a:path w="795020" h="2832100">
                <a:moveTo>
                  <a:pt x="320408" y="2669235"/>
                </a:moveTo>
                <a:lnTo>
                  <a:pt x="320230" y="2668232"/>
                </a:lnTo>
                <a:lnTo>
                  <a:pt x="319341" y="2670251"/>
                </a:lnTo>
                <a:lnTo>
                  <a:pt x="320408" y="2669235"/>
                </a:lnTo>
                <a:close/>
              </a:path>
              <a:path w="795020" h="2832100">
                <a:moveTo>
                  <a:pt x="406577" y="2346388"/>
                </a:moveTo>
                <a:lnTo>
                  <a:pt x="402996" y="2334133"/>
                </a:lnTo>
                <a:lnTo>
                  <a:pt x="402348" y="2334247"/>
                </a:lnTo>
                <a:lnTo>
                  <a:pt x="405574" y="2346566"/>
                </a:lnTo>
                <a:lnTo>
                  <a:pt x="406577" y="2346388"/>
                </a:lnTo>
                <a:close/>
              </a:path>
              <a:path w="795020" h="2832100">
                <a:moveTo>
                  <a:pt x="570103" y="1424508"/>
                </a:moveTo>
                <a:lnTo>
                  <a:pt x="569188" y="1425194"/>
                </a:lnTo>
                <a:lnTo>
                  <a:pt x="568363" y="1426375"/>
                </a:lnTo>
                <a:lnTo>
                  <a:pt x="570103" y="1424508"/>
                </a:lnTo>
                <a:close/>
              </a:path>
              <a:path w="795020" h="2832100">
                <a:moveTo>
                  <a:pt x="571830" y="1422654"/>
                </a:moveTo>
                <a:lnTo>
                  <a:pt x="570103" y="1424508"/>
                </a:lnTo>
                <a:lnTo>
                  <a:pt x="571004" y="1423835"/>
                </a:lnTo>
                <a:lnTo>
                  <a:pt x="571830" y="1422654"/>
                </a:lnTo>
                <a:close/>
              </a:path>
              <a:path w="795020" h="2832100">
                <a:moveTo>
                  <a:pt x="791362" y="898867"/>
                </a:moveTo>
                <a:lnTo>
                  <a:pt x="787019" y="889977"/>
                </a:lnTo>
                <a:lnTo>
                  <a:pt x="786193" y="891159"/>
                </a:lnTo>
                <a:lnTo>
                  <a:pt x="786726" y="894168"/>
                </a:lnTo>
                <a:lnTo>
                  <a:pt x="790448" y="897648"/>
                </a:lnTo>
                <a:lnTo>
                  <a:pt x="791362" y="898867"/>
                </a:lnTo>
                <a:close/>
              </a:path>
              <a:path w="795020" h="2832100">
                <a:moveTo>
                  <a:pt x="793521" y="903300"/>
                </a:moveTo>
                <a:lnTo>
                  <a:pt x="791806" y="899464"/>
                </a:lnTo>
                <a:lnTo>
                  <a:pt x="791362" y="898867"/>
                </a:lnTo>
                <a:lnTo>
                  <a:pt x="793521" y="903300"/>
                </a:lnTo>
                <a:close/>
              </a:path>
              <a:path w="795020" h="2832100">
                <a:moveTo>
                  <a:pt x="794600" y="948728"/>
                </a:moveTo>
                <a:lnTo>
                  <a:pt x="792149" y="936269"/>
                </a:lnTo>
                <a:lnTo>
                  <a:pt x="788682" y="923988"/>
                </a:lnTo>
                <a:lnTo>
                  <a:pt x="788174" y="924077"/>
                </a:lnTo>
                <a:lnTo>
                  <a:pt x="786574" y="911466"/>
                </a:lnTo>
                <a:lnTo>
                  <a:pt x="786485" y="898575"/>
                </a:lnTo>
                <a:lnTo>
                  <a:pt x="776211" y="887501"/>
                </a:lnTo>
                <a:lnTo>
                  <a:pt x="765009" y="876604"/>
                </a:lnTo>
                <a:lnTo>
                  <a:pt x="755307" y="865428"/>
                </a:lnTo>
                <a:lnTo>
                  <a:pt x="751319" y="853236"/>
                </a:lnTo>
                <a:lnTo>
                  <a:pt x="747318" y="841044"/>
                </a:lnTo>
                <a:lnTo>
                  <a:pt x="743534" y="854621"/>
                </a:lnTo>
                <a:lnTo>
                  <a:pt x="736866" y="817105"/>
                </a:lnTo>
                <a:lnTo>
                  <a:pt x="734504" y="804633"/>
                </a:lnTo>
                <a:lnTo>
                  <a:pt x="734263" y="804672"/>
                </a:lnTo>
                <a:lnTo>
                  <a:pt x="731989" y="792175"/>
                </a:lnTo>
                <a:lnTo>
                  <a:pt x="730186" y="779602"/>
                </a:lnTo>
                <a:lnTo>
                  <a:pt x="723519" y="742086"/>
                </a:lnTo>
                <a:lnTo>
                  <a:pt x="721448" y="729551"/>
                </a:lnTo>
                <a:lnTo>
                  <a:pt x="717689" y="704430"/>
                </a:lnTo>
                <a:lnTo>
                  <a:pt x="715619" y="691896"/>
                </a:lnTo>
                <a:lnTo>
                  <a:pt x="721639" y="690829"/>
                </a:lnTo>
                <a:lnTo>
                  <a:pt x="716711" y="678802"/>
                </a:lnTo>
                <a:lnTo>
                  <a:pt x="707644" y="654621"/>
                </a:lnTo>
                <a:lnTo>
                  <a:pt x="702716" y="642594"/>
                </a:lnTo>
                <a:lnTo>
                  <a:pt x="708507" y="628662"/>
                </a:lnTo>
                <a:lnTo>
                  <a:pt x="698055" y="604723"/>
                </a:lnTo>
                <a:lnTo>
                  <a:pt x="692823" y="592759"/>
                </a:lnTo>
                <a:lnTo>
                  <a:pt x="688594" y="580605"/>
                </a:lnTo>
                <a:lnTo>
                  <a:pt x="683615" y="568591"/>
                </a:lnTo>
                <a:lnTo>
                  <a:pt x="678268" y="556641"/>
                </a:lnTo>
                <a:lnTo>
                  <a:pt x="672909" y="544703"/>
                </a:lnTo>
                <a:lnTo>
                  <a:pt x="676122" y="557022"/>
                </a:lnTo>
                <a:lnTo>
                  <a:pt x="673493" y="557491"/>
                </a:lnTo>
                <a:lnTo>
                  <a:pt x="667778" y="545617"/>
                </a:lnTo>
                <a:lnTo>
                  <a:pt x="658901" y="521398"/>
                </a:lnTo>
                <a:lnTo>
                  <a:pt x="651217" y="509854"/>
                </a:lnTo>
                <a:lnTo>
                  <a:pt x="646569" y="497789"/>
                </a:lnTo>
                <a:lnTo>
                  <a:pt x="643864" y="498271"/>
                </a:lnTo>
                <a:lnTo>
                  <a:pt x="638746" y="486283"/>
                </a:lnTo>
                <a:lnTo>
                  <a:pt x="633526" y="474306"/>
                </a:lnTo>
                <a:lnTo>
                  <a:pt x="630694" y="474814"/>
                </a:lnTo>
                <a:lnTo>
                  <a:pt x="625919" y="462762"/>
                </a:lnTo>
                <a:lnTo>
                  <a:pt x="621334" y="450684"/>
                </a:lnTo>
                <a:lnTo>
                  <a:pt x="624078" y="450189"/>
                </a:lnTo>
                <a:lnTo>
                  <a:pt x="604596" y="414959"/>
                </a:lnTo>
                <a:lnTo>
                  <a:pt x="581177" y="380428"/>
                </a:lnTo>
                <a:lnTo>
                  <a:pt x="554761" y="346430"/>
                </a:lnTo>
                <a:lnTo>
                  <a:pt x="528497" y="325297"/>
                </a:lnTo>
                <a:lnTo>
                  <a:pt x="497979" y="292036"/>
                </a:lnTo>
                <a:lnTo>
                  <a:pt x="467055" y="271729"/>
                </a:lnTo>
                <a:lnTo>
                  <a:pt x="431279" y="239395"/>
                </a:lnTo>
                <a:lnTo>
                  <a:pt x="392874" y="207530"/>
                </a:lnTo>
                <a:lnTo>
                  <a:pt x="413118" y="216827"/>
                </a:lnTo>
                <a:lnTo>
                  <a:pt x="403669" y="205613"/>
                </a:lnTo>
                <a:lnTo>
                  <a:pt x="395909" y="194094"/>
                </a:lnTo>
                <a:lnTo>
                  <a:pt x="369900" y="198716"/>
                </a:lnTo>
                <a:lnTo>
                  <a:pt x="356374" y="188226"/>
                </a:lnTo>
                <a:lnTo>
                  <a:pt x="360159" y="174650"/>
                </a:lnTo>
                <a:lnTo>
                  <a:pt x="344093" y="164617"/>
                </a:lnTo>
                <a:lnTo>
                  <a:pt x="333527" y="166497"/>
                </a:lnTo>
                <a:lnTo>
                  <a:pt x="323189" y="155435"/>
                </a:lnTo>
                <a:lnTo>
                  <a:pt x="314439" y="144094"/>
                </a:lnTo>
                <a:lnTo>
                  <a:pt x="308864" y="145084"/>
                </a:lnTo>
                <a:lnTo>
                  <a:pt x="301447" y="133502"/>
                </a:lnTo>
                <a:lnTo>
                  <a:pt x="293649" y="121983"/>
                </a:lnTo>
                <a:lnTo>
                  <a:pt x="288950" y="122821"/>
                </a:lnTo>
                <a:lnTo>
                  <a:pt x="290969" y="134150"/>
                </a:lnTo>
                <a:lnTo>
                  <a:pt x="279285" y="124548"/>
                </a:lnTo>
                <a:lnTo>
                  <a:pt x="255346" y="115900"/>
                </a:lnTo>
                <a:lnTo>
                  <a:pt x="251155" y="112458"/>
                </a:lnTo>
                <a:lnTo>
                  <a:pt x="251155" y="903503"/>
                </a:lnTo>
                <a:lnTo>
                  <a:pt x="250228" y="942378"/>
                </a:lnTo>
                <a:lnTo>
                  <a:pt x="244030" y="956373"/>
                </a:lnTo>
                <a:lnTo>
                  <a:pt x="240385" y="969924"/>
                </a:lnTo>
                <a:lnTo>
                  <a:pt x="236842" y="983449"/>
                </a:lnTo>
                <a:lnTo>
                  <a:pt x="230873" y="984516"/>
                </a:lnTo>
                <a:lnTo>
                  <a:pt x="226669" y="998156"/>
                </a:lnTo>
                <a:lnTo>
                  <a:pt x="221830" y="986116"/>
                </a:lnTo>
                <a:lnTo>
                  <a:pt x="218567" y="986701"/>
                </a:lnTo>
                <a:lnTo>
                  <a:pt x="212509" y="974877"/>
                </a:lnTo>
                <a:lnTo>
                  <a:pt x="205981" y="963142"/>
                </a:lnTo>
                <a:lnTo>
                  <a:pt x="226783" y="946543"/>
                </a:lnTo>
                <a:lnTo>
                  <a:pt x="232232" y="932675"/>
                </a:lnTo>
                <a:lnTo>
                  <a:pt x="237858" y="918768"/>
                </a:lnTo>
                <a:lnTo>
                  <a:pt x="245719" y="917371"/>
                </a:lnTo>
                <a:lnTo>
                  <a:pt x="251155" y="903503"/>
                </a:lnTo>
                <a:lnTo>
                  <a:pt x="251155" y="112458"/>
                </a:lnTo>
                <a:lnTo>
                  <a:pt x="242443" y="105295"/>
                </a:lnTo>
                <a:lnTo>
                  <a:pt x="239382" y="103060"/>
                </a:lnTo>
                <a:lnTo>
                  <a:pt x="239382" y="686308"/>
                </a:lnTo>
                <a:lnTo>
                  <a:pt x="228841" y="675297"/>
                </a:lnTo>
                <a:lnTo>
                  <a:pt x="217919" y="664337"/>
                </a:lnTo>
                <a:lnTo>
                  <a:pt x="206235" y="653516"/>
                </a:lnTo>
                <a:lnTo>
                  <a:pt x="193433" y="642886"/>
                </a:lnTo>
                <a:lnTo>
                  <a:pt x="197586" y="629259"/>
                </a:lnTo>
                <a:lnTo>
                  <a:pt x="202387" y="615505"/>
                </a:lnTo>
                <a:lnTo>
                  <a:pt x="207746" y="601649"/>
                </a:lnTo>
                <a:lnTo>
                  <a:pt x="213575" y="587705"/>
                </a:lnTo>
                <a:lnTo>
                  <a:pt x="219595" y="586638"/>
                </a:lnTo>
                <a:lnTo>
                  <a:pt x="225755" y="611339"/>
                </a:lnTo>
                <a:lnTo>
                  <a:pt x="230987" y="636206"/>
                </a:lnTo>
                <a:lnTo>
                  <a:pt x="235470" y="661212"/>
                </a:lnTo>
                <a:lnTo>
                  <a:pt x="239382" y="686308"/>
                </a:lnTo>
                <a:lnTo>
                  <a:pt x="239382" y="103060"/>
                </a:lnTo>
                <a:lnTo>
                  <a:pt x="214058" y="84543"/>
                </a:lnTo>
                <a:lnTo>
                  <a:pt x="207987" y="72732"/>
                </a:lnTo>
                <a:lnTo>
                  <a:pt x="216230" y="71259"/>
                </a:lnTo>
                <a:lnTo>
                  <a:pt x="203377" y="60655"/>
                </a:lnTo>
                <a:lnTo>
                  <a:pt x="182473" y="64363"/>
                </a:lnTo>
                <a:lnTo>
                  <a:pt x="181267" y="57556"/>
                </a:lnTo>
                <a:lnTo>
                  <a:pt x="180251" y="57746"/>
                </a:lnTo>
                <a:lnTo>
                  <a:pt x="179247" y="52044"/>
                </a:lnTo>
                <a:lnTo>
                  <a:pt x="165519" y="41579"/>
                </a:lnTo>
                <a:lnTo>
                  <a:pt x="150406" y="44272"/>
                </a:lnTo>
                <a:lnTo>
                  <a:pt x="141757" y="32918"/>
                </a:lnTo>
                <a:lnTo>
                  <a:pt x="124599" y="35966"/>
                </a:lnTo>
                <a:lnTo>
                  <a:pt x="109537" y="25742"/>
                </a:lnTo>
                <a:lnTo>
                  <a:pt x="90233" y="16281"/>
                </a:lnTo>
                <a:lnTo>
                  <a:pt x="93472" y="15697"/>
                </a:lnTo>
                <a:lnTo>
                  <a:pt x="84010" y="4483"/>
                </a:lnTo>
                <a:lnTo>
                  <a:pt x="36715" y="0"/>
                </a:lnTo>
                <a:lnTo>
                  <a:pt x="32067" y="825"/>
                </a:lnTo>
                <a:lnTo>
                  <a:pt x="47955" y="10896"/>
                </a:lnTo>
                <a:lnTo>
                  <a:pt x="36156" y="25895"/>
                </a:lnTo>
                <a:lnTo>
                  <a:pt x="14097" y="16929"/>
                </a:lnTo>
                <a:lnTo>
                  <a:pt x="0" y="19431"/>
                </a:lnTo>
                <a:lnTo>
                  <a:pt x="50" y="2831490"/>
                </a:lnTo>
                <a:lnTo>
                  <a:pt x="149440" y="2804909"/>
                </a:lnTo>
                <a:lnTo>
                  <a:pt x="155321" y="2790964"/>
                </a:lnTo>
                <a:lnTo>
                  <a:pt x="166077" y="2789047"/>
                </a:lnTo>
                <a:lnTo>
                  <a:pt x="176872" y="2774226"/>
                </a:lnTo>
                <a:lnTo>
                  <a:pt x="178689" y="2761005"/>
                </a:lnTo>
                <a:lnTo>
                  <a:pt x="198691" y="2757449"/>
                </a:lnTo>
                <a:lnTo>
                  <a:pt x="212483" y="2742095"/>
                </a:lnTo>
                <a:lnTo>
                  <a:pt x="228511" y="2739250"/>
                </a:lnTo>
                <a:lnTo>
                  <a:pt x="234378" y="2725305"/>
                </a:lnTo>
                <a:lnTo>
                  <a:pt x="243179" y="2723743"/>
                </a:lnTo>
                <a:lnTo>
                  <a:pt x="238010" y="2737561"/>
                </a:lnTo>
                <a:lnTo>
                  <a:pt x="250761" y="2735288"/>
                </a:lnTo>
                <a:lnTo>
                  <a:pt x="256578" y="2721356"/>
                </a:lnTo>
                <a:lnTo>
                  <a:pt x="271348" y="2718727"/>
                </a:lnTo>
                <a:lnTo>
                  <a:pt x="282879" y="2703779"/>
                </a:lnTo>
                <a:lnTo>
                  <a:pt x="295071" y="2688704"/>
                </a:lnTo>
                <a:lnTo>
                  <a:pt x="308190" y="2673477"/>
                </a:lnTo>
                <a:lnTo>
                  <a:pt x="308521" y="2673121"/>
                </a:lnTo>
                <a:lnTo>
                  <a:pt x="312635" y="2677858"/>
                </a:lnTo>
                <a:lnTo>
                  <a:pt x="315290" y="2675318"/>
                </a:lnTo>
                <a:lnTo>
                  <a:pt x="316928" y="2672956"/>
                </a:lnTo>
                <a:lnTo>
                  <a:pt x="317347" y="2672359"/>
                </a:lnTo>
                <a:lnTo>
                  <a:pt x="315925" y="2673134"/>
                </a:lnTo>
                <a:lnTo>
                  <a:pt x="314934" y="2673312"/>
                </a:lnTo>
                <a:lnTo>
                  <a:pt x="319506" y="2664218"/>
                </a:lnTo>
                <a:lnTo>
                  <a:pt x="320154" y="2662034"/>
                </a:lnTo>
                <a:lnTo>
                  <a:pt x="319938" y="2660827"/>
                </a:lnTo>
                <a:lnTo>
                  <a:pt x="322541" y="2658021"/>
                </a:lnTo>
                <a:lnTo>
                  <a:pt x="321322" y="2645346"/>
                </a:lnTo>
                <a:lnTo>
                  <a:pt x="322326" y="2645168"/>
                </a:lnTo>
                <a:lnTo>
                  <a:pt x="331711" y="2630601"/>
                </a:lnTo>
                <a:lnTo>
                  <a:pt x="343916" y="2615527"/>
                </a:lnTo>
                <a:lnTo>
                  <a:pt x="334899" y="2617127"/>
                </a:lnTo>
                <a:lnTo>
                  <a:pt x="337591" y="2616644"/>
                </a:lnTo>
                <a:lnTo>
                  <a:pt x="343916" y="2615527"/>
                </a:lnTo>
                <a:lnTo>
                  <a:pt x="355396" y="2587688"/>
                </a:lnTo>
                <a:lnTo>
                  <a:pt x="367055" y="2559812"/>
                </a:lnTo>
                <a:lnTo>
                  <a:pt x="359829" y="2548191"/>
                </a:lnTo>
                <a:lnTo>
                  <a:pt x="358470" y="2561336"/>
                </a:lnTo>
                <a:lnTo>
                  <a:pt x="355168" y="2561920"/>
                </a:lnTo>
                <a:lnTo>
                  <a:pt x="354279" y="2574988"/>
                </a:lnTo>
                <a:lnTo>
                  <a:pt x="351256" y="2575522"/>
                </a:lnTo>
                <a:lnTo>
                  <a:pt x="344322" y="2595435"/>
                </a:lnTo>
                <a:lnTo>
                  <a:pt x="347319" y="2576220"/>
                </a:lnTo>
                <a:lnTo>
                  <a:pt x="354037" y="2562123"/>
                </a:lnTo>
                <a:lnTo>
                  <a:pt x="361734" y="2534958"/>
                </a:lnTo>
                <a:lnTo>
                  <a:pt x="369404" y="2520696"/>
                </a:lnTo>
                <a:lnTo>
                  <a:pt x="373341" y="2494191"/>
                </a:lnTo>
                <a:lnTo>
                  <a:pt x="376529" y="2467826"/>
                </a:lnTo>
                <a:lnTo>
                  <a:pt x="379107" y="2441575"/>
                </a:lnTo>
                <a:lnTo>
                  <a:pt x="378802" y="2402929"/>
                </a:lnTo>
                <a:lnTo>
                  <a:pt x="378307" y="2364321"/>
                </a:lnTo>
                <a:lnTo>
                  <a:pt x="378091" y="2325662"/>
                </a:lnTo>
                <a:lnTo>
                  <a:pt x="375081" y="2326195"/>
                </a:lnTo>
                <a:lnTo>
                  <a:pt x="369735" y="2314244"/>
                </a:lnTo>
                <a:lnTo>
                  <a:pt x="366433" y="2314829"/>
                </a:lnTo>
                <a:lnTo>
                  <a:pt x="360629" y="2302967"/>
                </a:lnTo>
                <a:lnTo>
                  <a:pt x="360299" y="2290127"/>
                </a:lnTo>
                <a:lnTo>
                  <a:pt x="357085" y="2264892"/>
                </a:lnTo>
                <a:lnTo>
                  <a:pt x="355536" y="2252268"/>
                </a:lnTo>
                <a:lnTo>
                  <a:pt x="351294" y="2227262"/>
                </a:lnTo>
                <a:lnTo>
                  <a:pt x="369824" y="2262632"/>
                </a:lnTo>
                <a:lnTo>
                  <a:pt x="378155" y="2299843"/>
                </a:lnTo>
                <a:lnTo>
                  <a:pt x="384987" y="2337333"/>
                </a:lnTo>
                <a:lnTo>
                  <a:pt x="389001" y="2375319"/>
                </a:lnTo>
                <a:lnTo>
                  <a:pt x="390753" y="2426601"/>
                </a:lnTo>
                <a:lnTo>
                  <a:pt x="390372" y="2452471"/>
                </a:lnTo>
                <a:lnTo>
                  <a:pt x="388759" y="2478557"/>
                </a:lnTo>
                <a:lnTo>
                  <a:pt x="386067" y="2504833"/>
                </a:lnTo>
                <a:lnTo>
                  <a:pt x="380288" y="2518753"/>
                </a:lnTo>
                <a:lnTo>
                  <a:pt x="375805" y="2545359"/>
                </a:lnTo>
                <a:lnTo>
                  <a:pt x="368058" y="2559634"/>
                </a:lnTo>
                <a:lnTo>
                  <a:pt x="373291" y="2571597"/>
                </a:lnTo>
                <a:lnTo>
                  <a:pt x="379945" y="2544622"/>
                </a:lnTo>
                <a:lnTo>
                  <a:pt x="384924" y="2517940"/>
                </a:lnTo>
                <a:lnTo>
                  <a:pt x="388391" y="2491524"/>
                </a:lnTo>
                <a:lnTo>
                  <a:pt x="390550" y="2465336"/>
                </a:lnTo>
                <a:lnTo>
                  <a:pt x="391553" y="2465159"/>
                </a:lnTo>
                <a:lnTo>
                  <a:pt x="392328" y="2452116"/>
                </a:lnTo>
                <a:lnTo>
                  <a:pt x="393331" y="2451938"/>
                </a:lnTo>
                <a:lnTo>
                  <a:pt x="392112" y="2439263"/>
                </a:lnTo>
                <a:lnTo>
                  <a:pt x="394106" y="2438908"/>
                </a:lnTo>
                <a:lnTo>
                  <a:pt x="392887" y="2426220"/>
                </a:lnTo>
                <a:lnTo>
                  <a:pt x="392023" y="2413470"/>
                </a:lnTo>
                <a:lnTo>
                  <a:pt x="391071" y="2400744"/>
                </a:lnTo>
                <a:lnTo>
                  <a:pt x="392518" y="2400490"/>
                </a:lnTo>
                <a:lnTo>
                  <a:pt x="392226" y="2387638"/>
                </a:lnTo>
                <a:lnTo>
                  <a:pt x="393814" y="2374455"/>
                </a:lnTo>
                <a:lnTo>
                  <a:pt x="396532" y="2361069"/>
                </a:lnTo>
                <a:lnTo>
                  <a:pt x="399630" y="2347620"/>
                </a:lnTo>
                <a:lnTo>
                  <a:pt x="402348" y="2334247"/>
                </a:lnTo>
                <a:lnTo>
                  <a:pt x="401726" y="2334349"/>
                </a:lnTo>
                <a:lnTo>
                  <a:pt x="398043" y="2322106"/>
                </a:lnTo>
                <a:lnTo>
                  <a:pt x="393903" y="2309952"/>
                </a:lnTo>
                <a:lnTo>
                  <a:pt x="388759" y="2285060"/>
                </a:lnTo>
                <a:lnTo>
                  <a:pt x="380276" y="2247874"/>
                </a:lnTo>
                <a:lnTo>
                  <a:pt x="373265" y="2223325"/>
                </a:lnTo>
                <a:lnTo>
                  <a:pt x="365874" y="2198840"/>
                </a:lnTo>
                <a:lnTo>
                  <a:pt x="358724" y="2174316"/>
                </a:lnTo>
                <a:lnTo>
                  <a:pt x="354190" y="2162213"/>
                </a:lnTo>
                <a:lnTo>
                  <a:pt x="347421" y="2137626"/>
                </a:lnTo>
                <a:lnTo>
                  <a:pt x="342506" y="2125599"/>
                </a:lnTo>
                <a:lnTo>
                  <a:pt x="335813" y="2100986"/>
                </a:lnTo>
                <a:lnTo>
                  <a:pt x="331330" y="2088883"/>
                </a:lnTo>
                <a:lnTo>
                  <a:pt x="324624" y="2064283"/>
                </a:lnTo>
                <a:lnTo>
                  <a:pt x="306501" y="2003005"/>
                </a:lnTo>
                <a:lnTo>
                  <a:pt x="297827" y="1965858"/>
                </a:lnTo>
                <a:lnTo>
                  <a:pt x="292125" y="1941068"/>
                </a:lnTo>
                <a:lnTo>
                  <a:pt x="291122" y="1941245"/>
                </a:lnTo>
                <a:lnTo>
                  <a:pt x="291325" y="1954110"/>
                </a:lnTo>
                <a:lnTo>
                  <a:pt x="290334" y="1954288"/>
                </a:lnTo>
                <a:lnTo>
                  <a:pt x="281508" y="1930057"/>
                </a:lnTo>
                <a:lnTo>
                  <a:pt x="274929" y="1905431"/>
                </a:lnTo>
                <a:lnTo>
                  <a:pt x="273583" y="1892769"/>
                </a:lnTo>
                <a:lnTo>
                  <a:pt x="275996" y="1879447"/>
                </a:lnTo>
                <a:lnTo>
                  <a:pt x="276999" y="1879269"/>
                </a:lnTo>
                <a:lnTo>
                  <a:pt x="274764" y="1866760"/>
                </a:lnTo>
                <a:lnTo>
                  <a:pt x="273532" y="1854085"/>
                </a:lnTo>
                <a:lnTo>
                  <a:pt x="272948" y="1841284"/>
                </a:lnTo>
                <a:lnTo>
                  <a:pt x="273304" y="1828317"/>
                </a:lnTo>
                <a:lnTo>
                  <a:pt x="281076" y="1788248"/>
                </a:lnTo>
                <a:lnTo>
                  <a:pt x="304152" y="1732546"/>
                </a:lnTo>
                <a:lnTo>
                  <a:pt x="338632" y="1687715"/>
                </a:lnTo>
                <a:lnTo>
                  <a:pt x="356793" y="1671574"/>
                </a:lnTo>
                <a:lnTo>
                  <a:pt x="356577" y="1658721"/>
                </a:lnTo>
                <a:lnTo>
                  <a:pt x="355346" y="1646034"/>
                </a:lnTo>
                <a:lnTo>
                  <a:pt x="370547" y="1643329"/>
                </a:lnTo>
                <a:lnTo>
                  <a:pt x="386054" y="1627682"/>
                </a:lnTo>
                <a:lnTo>
                  <a:pt x="398360" y="1612582"/>
                </a:lnTo>
                <a:lnTo>
                  <a:pt x="401751" y="1599082"/>
                </a:lnTo>
                <a:lnTo>
                  <a:pt x="410781" y="1597482"/>
                </a:lnTo>
                <a:lnTo>
                  <a:pt x="417677" y="1583347"/>
                </a:lnTo>
                <a:lnTo>
                  <a:pt x="424764" y="1569186"/>
                </a:lnTo>
                <a:lnTo>
                  <a:pt x="434365" y="1567484"/>
                </a:lnTo>
                <a:lnTo>
                  <a:pt x="449770" y="1551851"/>
                </a:lnTo>
                <a:lnTo>
                  <a:pt x="480618" y="1518653"/>
                </a:lnTo>
                <a:lnTo>
                  <a:pt x="482231" y="1517192"/>
                </a:lnTo>
                <a:lnTo>
                  <a:pt x="482028" y="1514132"/>
                </a:lnTo>
                <a:lnTo>
                  <a:pt x="481723" y="1516507"/>
                </a:lnTo>
                <a:lnTo>
                  <a:pt x="480047" y="1518754"/>
                </a:lnTo>
                <a:lnTo>
                  <a:pt x="475691" y="1515262"/>
                </a:lnTo>
                <a:lnTo>
                  <a:pt x="469112" y="1516164"/>
                </a:lnTo>
                <a:lnTo>
                  <a:pt x="476872" y="1508328"/>
                </a:lnTo>
                <a:lnTo>
                  <a:pt x="497344" y="1491780"/>
                </a:lnTo>
                <a:lnTo>
                  <a:pt x="502348" y="1490891"/>
                </a:lnTo>
                <a:lnTo>
                  <a:pt x="518909" y="1475054"/>
                </a:lnTo>
                <a:lnTo>
                  <a:pt x="527926" y="1473441"/>
                </a:lnTo>
                <a:lnTo>
                  <a:pt x="528320" y="1460474"/>
                </a:lnTo>
                <a:lnTo>
                  <a:pt x="532701" y="1459699"/>
                </a:lnTo>
                <a:lnTo>
                  <a:pt x="541782" y="1445183"/>
                </a:lnTo>
                <a:lnTo>
                  <a:pt x="561555" y="1428762"/>
                </a:lnTo>
                <a:lnTo>
                  <a:pt x="574370" y="1413586"/>
                </a:lnTo>
                <a:lnTo>
                  <a:pt x="580517" y="1399590"/>
                </a:lnTo>
                <a:lnTo>
                  <a:pt x="587984" y="1385366"/>
                </a:lnTo>
                <a:lnTo>
                  <a:pt x="602513" y="1356982"/>
                </a:lnTo>
                <a:lnTo>
                  <a:pt x="613778" y="1354975"/>
                </a:lnTo>
                <a:lnTo>
                  <a:pt x="622820" y="1340472"/>
                </a:lnTo>
                <a:lnTo>
                  <a:pt x="634085" y="1338465"/>
                </a:lnTo>
                <a:lnTo>
                  <a:pt x="643128" y="1323962"/>
                </a:lnTo>
                <a:lnTo>
                  <a:pt x="654583" y="1321917"/>
                </a:lnTo>
                <a:lnTo>
                  <a:pt x="662686" y="1307579"/>
                </a:lnTo>
                <a:lnTo>
                  <a:pt x="669658" y="1293444"/>
                </a:lnTo>
                <a:lnTo>
                  <a:pt x="675513" y="1279499"/>
                </a:lnTo>
                <a:lnTo>
                  <a:pt x="682523" y="1278255"/>
                </a:lnTo>
                <a:lnTo>
                  <a:pt x="686562" y="1264640"/>
                </a:lnTo>
                <a:lnTo>
                  <a:pt x="693877" y="1237538"/>
                </a:lnTo>
                <a:lnTo>
                  <a:pt x="703287" y="1222959"/>
                </a:lnTo>
                <a:lnTo>
                  <a:pt x="711987" y="1195616"/>
                </a:lnTo>
                <a:lnTo>
                  <a:pt x="721093" y="1155293"/>
                </a:lnTo>
                <a:lnTo>
                  <a:pt x="733945" y="1114310"/>
                </a:lnTo>
                <a:lnTo>
                  <a:pt x="750417" y="1085583"/>
                </a:lnTo>
                <a:lnTo>
                  <a:pt x="762482" y="1057643"/>
                </a:lnTo>
                <a:lnTo>
                  <a:pt x="772782" y="1055814"/>
                </a:lnTo>
                <a:lnTo>
                  <a:pt x="779564" y="1080401"/>
                </a:lnTo>
                <a:lnTo>
                  <a:pt x="777290" y="1055001"/>
                </a:lnTo>
                <a:lnTo>
                  <a:pt x="776020" y="1042327"/>
                </a:lnTo>
                <a:lnTo>
                  <a:pt x="776414" y="1042263"/>
                </a:lnTo>
                <a:lnTo>
                  <a:pt x="774674" y="1029677"/>
                </a:lnTo>
                <a:lnTo>
                  <a:pt x="775957" y="1029449"/>
                </a:lnTo>
                <a:lnTo>
                  <a:pt x="775957" y="1016546"/>
                </a:lnTo>
                <a:lnTo>
                  <a:pt x="776706" y="1003515"/>
                </a:lnTo>
                <a:lnTo>
                  <a:pt x="775792" y="977874"/>
                </a:lnTo>
                <a:lnTo>
                  <a:pt x="778802" y="964438"/>
                </a:lnTo>
                <a:lnTo>
                  <a:pt x="781583" y="963955"/>
                </a:lnTo>
                <a:lnTo>
                  <a:pt x="785088" y="976223"/>
                </a:lnTo>
                <a:lnTo>
                  <a:pt x="788035" y="988593"/>
                </a:lnTo>
                <a:lnTo>
                  <a:pt x="791248" y="962228"/>
                </a:lnTo>
                <a:lnTo>
                  <a:pt x="793127" y="948994"/>
                </a:lnTo>
                <a:lnTo>
                  <a:pt x="794600" y="948728"/>
                </a:lnTo>
                <a:close/>
              </a:path>
            </a:pathLst>
          </a:custGeom>
          <a:solidFill>
            <a:srgbClr val="AFDED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748477" cy="1701799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19297" y="0"/>
            <a:ext cx="3378200" cy="1513322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014137" y="9093960"/>
            <a:ext cx="3170414" cy="119303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465056" y="3890407"/>
            <a:ext cx="822943" cy="3785274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8891292"/>
            <a:ext cx="4800344" cy="1395706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539310" y="4618115"/>
            <a:ext cx="4915406" cy="5668884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-1588" y="2123289"/>
            <a:ext cx="996841" cy="3349339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7259946" y="841509"/>
            <a:ext cx="1028054" cy="254312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5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18478" y="1297385"/>
            <a:ext cx="4547870" cy="269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5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58019" y="3029355"/>
            <a:ext cx="12820650" cy="6207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7" Type="http://schemas.openxmlformats.org/officeDocument/2006/relationships/image" Target="../media/image50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jp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99986" y="0"/>
            <a:ext cx="3742690" cy="1132840"/>
          </a:xfrm>
          <a:custGeom>
            <a:avLst/>
            <a:gdLst/>
            <a:ahLst/>
            <a:cxnLst/>
            <a:rect l="l" t="t" r="r" b="b"/>
            <a:pathLst>
              <a:path w="3742690" h="1132840">
                <a:moveTo>
                  <a:pt x="1751759" y="1132616"/>
                </a:moveTo>
                <a:lnTo>
                  <a:pt x="1702062" y="1130727"/>
                </a:lnTo>
                <a:lnTo>
                  <a:pt x="1654134" y="1125228"/>
                </a:lnTo>
                <a:lnTo>
                  <a:pt x="1607843" y="1116373"/>
                </a:lnTo>
                <a:lnTo>
                  <a:pt x="1563055" y="1104415"/>
                </a:lnTo>
                <a:lnTo>
                  <a:pt x="1519639" y="1089607"/>
                </a:lnTo>
                <a:lnTo>
                  <a:pt x="1477461" y="1072204"/>
                </a:lnTo>
                <a:lnTo>
                  <a:pt x="1436389" y="1052458"/>
                </a:lnTo>
                <a:lnTo>
                  <a:pt x="1396290" y="1030623"/>
                </a:lnTo>
                <a:lnTo>
                  <a:pt x="1357032" y="1006952"/>
                </a:lnTo>
                <a:lnTo>
                  <a:pt x="1318482" y="981699"/>
                </a:lnTo>
                <a:lnTo>
                  <a:pt x="1280508" y="955117"/>
                </a:lnTo>
                <a:lnTo>
                  <a:pt x="1242977" y="927459"/>
                </a:lnTo>
                <a:lnTo>
                  <a:pt x="1205757" y="898979"/>
                </a:lnTo>
                <a:lnTo>
                  <a:pt x="1057326" y="781907"/>
                </a:lnTo>
                <a:lnTo>
                  <a:pt x="1019669" y="753118"/>
                </a:lnTo>
                <a:lnTo>
                  <a:pt x="981527" y="725028"/>
                </a:lnTo>
                <a:lnTo>
                  <a:pt x="942766" y="697889"/>
                </a:lnTo>
                <a:lnTo>
                  <a:pt x="903256" y="671955"/>
                </a:lnTo>
                <a:lnTo>
                  <a:pt x="862863" y="647480"/>
                </a:lnTo>
                <a:lnTo>
                  <a:pt x="818614" y="622618"/>
                </a:lnTo>
                <a:lnTo>
                  <a:pt x="774291" y="598999"/>
                </a:lnTo>
                <a:lnTo>
                  <a:pt x="729997" y="576397"/>
                </a:lnTo>
                <a:lnTo>
                  <a:pt x="685831" y="554589"/>
                </a:lnTo>
                <a:lnTo>
                  <a:pt x="512479" y="470814"/>
                </a:lnTo>
                <a:lnTo>
                  <a:pt x="470473" y="449614"/>
                </a:lnTo>
                <a:lnTo>
                  <a:pt x="429203" y="427864"/>
                </a:lnTo>
                <a:lnTo>
                  <a:pt x="388769" y="405338"/>
                </a:lnTo>
                <a:lnTo>
                  <a:pt x="349272" y="381814"/>
                </a:lnTo>
                <a:lnTo>
                  <a:pt x="310813" y="357067"/>
                </a:lnTo>
                <a:lnTo>
                  <a:pt x="273494" y="330873"/>
                </a:lnTo>
                <a:lnTo>
                  <a:pt x="237416" y="303008"/>
                </a:lnTo>
                <a:lnTo>
                  <a:pt x="202679" y="273248"/>
                </a:lnTo>
                <a:lnTo>
                  <a:pt x="169384" y="241368"/>
                </a:lnTo>
                <a:lnTo>
                  <a:pt x="137633" y="207146"/>
                </a:lnTo>
                <a:lnTo>
                  <a:pt x="107526" y="170356"/>
                </a:lnTo>
                <a:lnTo>
                  <a:pt x="79166" y="130776"/>
                </a:lnTo>
                <a:lnTo>
                  <a:pt x="52652" y="88179"/>
                </a:lnTo>
                <a:lnTo>
                  <a:pt x="28569" y="47233"/>
                </a:lnTo>
                <a:lnTo>
                  <a:pt x="3765" y="6132"/>
                </a:lnTo>
                <a:lnTo>
                  <a:pt x="0" y="0"/>
                </a:lnTo>
                <a:lnTo>
                  <a:pt x="3742443" y="0"/>
                </a:lnTo>
                <a:lnTo>
                  <a:pt x="3708612" y="76973"/>
                </a:lnTo>
                <a:lnTo>
                  <a:pt x="3688089" y="119267"/>
                </a:lnTo>
                <a:lnTo>
                  <a:pt x="3666718" y="160346"/>
                </a:lnTo>
                <a:lnTo>
                  <a:pt x="3644512" y="200125"/>
                </a:lnTo>
                <a:lnTo>
                  <a:pt x="3619877" y="239522"/>
                </a:lnTo>
                <a:lnTo>
                  <a:pt x="3592779" y="277105"/>
                </a:lnTo>
                <a:lnTo>
                  <a:pt x="3563382" y="312977"/>
                </a:lnTo>
                <a:lnTo>
                  <a:pt x="3531850" y="347241"/>
                </a:lnTo>
                <a:lnTo>
                  <a:pt x="3498348" y="379998"/>
                </a:lnTo>
                <a:lnTo>
                  <a:pt x="3463040" y="411351"/>
                </a:lnTo>
                <a:lnTo>
                  <a:pt x="3426090" y="441402"/>
                </a:lnTo>
                <a:lnTo>
                  <a:pt x="3387663" y="470253"/>
                </a:lnTo>
                <a:lnTo>
                  <a:pt x="3347921" y="498008"/>
                </a:lnTo>
                <a:lnTo>
                  <a:pt x="3307031" y="524767"/>
                </a:lnTo>
                <a:lnTo>
                  <a:pt x="3265156" y="550634"/>
                </a:lnTo>
                <a:lnTo>
                  <a:pt x="3222460" y="575710"/>
                </a:lnTo>
                <a:lnTo>
                  <a:pt x="3179107" y="600098"/>
                </a:lnTo>
                <a:lnTo>
                  <a:pt x="3135262" y="623901"/>
                </a:lnTo>
                <a:lnTo>
                  <a:pt x="3091089" y="647220"/>
                </a:lnTo>
                <a:lnTo>
                  <a:pt x="2871052" y="760141"/>
                </a:lnTo>
                <a:lnTo>
                  <a:pt x="2828360" y="782707"/>
                </a:lnTo>
                <a:lnTo>
                  <a:pt x="2786489" y="805506"/>
                </a:lnTo>
                <a:lnTo>
                  <a:pt x="2702606" y="853125"/>
                </a:lnTo>
                <a:lnTo>
                  <a:pt x="2659280" y="876968"/>
                </a:lnTo>
                <a:lnTo>
                  <a:pt x="2615610" y="900112"/>
                </a:lnTo>
                <a:lnTo>
                  <a:pt x="2571579" y="922501"/>
                </a:lnTo>
                <a:lnTo>
                  <a:pt x="2527172" y="944077"/>
                </a:lnTo>
                <a:lnTo>
                  <a:pt x="2482370" y="964785"/>
                </a:lnTo>
                <a:lnTo>
                  <a:pt x="2437159" y="984566"/>
                </a:lnTo>
                <a:lnTo>
                  <a:pt x="2391520" y="1003366"/>
                </a:lnTo>
                <a:lnTo>
                  <a:pt x="2345437" y="1021127"/>
                </a:lnTo>
                <a:lnTo>
                  <a:pt x="2298894" y="1037792"/>
                </a:lnTo>
                <a:lnTo>
                  <a:pt x="2251873" y="1053305"/>
                </a:lnTo>
                <a:lnTo>
                  <a:pt x="2204359" y="1067610"/>
                </a:lnTo>
                <a:lnTo>
                  <a:pt x="2156334" y="1080649"/>
                </a:lnTo>
                <a:lnTo>
                  <a:pt x="2107782" y="1092366"/>
                </a:lnTo>
                <a:lnTo>
                  <a:pt x="2058687" y="1102705"/>
                </a:lnTo>
                <a:lnTo>
                  <a:pt x="2009030" y="1111609"/>
                </a:lnTo>
                <a:lnTo>
                  <a:pt x="1958797" y="1119020"/>
                </a:lnTo>
                <a:lnTo>
                  <a:pt x="1907970" y="1124884"/>
                </a:lnTo>
                <a:lnTo>
                  <a:pt x="1856532" y="1129142"/>
                </a:lnTo>
                <a:lnTo>
                  <a:pt x="1804468" y="1131738"/>
                </a:lnTo>
                <a:lnTo>
                  <a:pt x="1751759" y="1132616"/>
                </a:lnTo>
                <a:close/>
              </a:path>
            </a:pathLst>
          </a:custGeom>
          <a:solidFill>
            <a:srgbClr val="AFDED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99529" y="8164647"/>
            <a:ext cx="2088471" cy="212235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177668" y="0"/>
            <a:ext cx="5110330" cy="1296254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-1066" y="5378157"/>
            <a:ext cx="795020" cy="2832100"/>
          </a:xfrm>
          <a:custGeom>
            <a:avLst/>
            <a:gdLst/>
            <a:ahLst/>
            <a:cxnLst/>
            <a:rect l="l" t="t" r="r" b="b"/>
            <a:pathLst>
              <a:path w="795020" h="2832100">
                <a:moveTo>
                  <a:pt x="232854" y="2738475"/>
                </a:moveTo>
                <a:lnTo>
                  <a:pt x="230517" y="2738894"/>
                </a:lnTo>
                <a:lnTo>
                  <a:pt x="212712" y="2754960"/>
                </a:lnTo>
                <a:lnTo>
                  <a:pt x="207695" y="2755849"/>
                </a:lnTo>
                <a:lnTo>
                  <a:pt x="204914" y="2769247"/>
                </a:lnTo>
                <a:lnTo>
                  <a:pt x="214604" y="2754630"/>
                </a:lnTo>
                <a:lnTo>
                  <a:pt x="225221" y="2752737"/>
                </a:lnTo>
                <a:lnTo>
                  <a:pt x="232854" y="2738475"/>
                </a:lnTo>
                <a:close/>
              </a:path>
              <a:path w="795020" h="2832100">
                <a:moveTo>
                  <a:pt x="319341" y="2670251"/>
                </a:moveTo>
                <a:lnTo>
                  <a:pt x="317754" y="2671775"/>
                </a:lnTo>
                <a:lnTo>
                  <a:pt x="317347" y="2672372"/>
                </a:lnTo>
                <a:lnTo>
                  <a:pt x="318757" y="2671597"/>
                </a:lnTo>
                <a:lnTo>
                  <a:pt x="319341" y="2670251"/>
                </a:lnTo>
                <a:close/>
              </a:path>
              <a:path w="795020" h="2832100">
                <a:moveTo>
                  <a:pt x="320408" y="2669235"/>
                </a:moveTo>
                <a:lnTo>
                  <a:pt x="320230" y="2668232"/>
                </a:lnTo>
                <a:lnTo>
                  <a:pt x="319341" y="2670251"/>
                </a:lnTo>
                <a:lnTo>
                  <a:pt x="320408" y="2669235"/>
                </a:lnTo>
                <a:close/>
              </a:path>
              <a:path w="795020" h="2832100">
                <a:moveTo>
                  <a:pt x="406577" y="2346388"/>
                </a:moveTo>
                <a:lnTo>
                  <a:pt x="402996" y="2334133"/>
                </a:lnTo>
                <a:lnTo>
                  <a:pt x="402348" y="2334247"/>
                </a:lnTo>
                <a:lnTo>
                  <a:pt x="405574" y="2346566"/>
                </a:lnTo>
                <a:lnTo>
                  <a:pt x="406577" y="2346388"/>
                </a:lnTo>
                <a:close/>
              </a:path>
              <a:path w="795020" h="2832100">
                <a:moveTo>
                  <a:pt x="570103" y="1424520"/>
                </a:moveTo>
                <a:lnTo>
                  <a:pt x="569188" y="1425194"/>
                </a:lnTo>
                <a:lnTo>
                  <a:pt x="568363" y="1426375"/>
                </a:lnTo>
                <a:lnTo>
                  <a:pt x="570103" y="1424520"/>
                </a:lnTo>
                <a:close/>
              </a:path>
              <a:path w="795020" h="2832100">
                <a:moveTo>
                  <a:pt x="571830" y="1422654"/>
                </a:moveTo>
                <a:lnTo>
                  <a:pt x="570103" y="1424520"/>
                </a:lnTo>
                <a:lnTo>
                  <a:pt x="571004" y="1423835"/>
                </a:lnTo>
                <a:lnTo>
                  <a:pt x="571830" y="1422654"/>
                </a:lnTo>
                <a:close/>
              </a:path>
              <a:path w="795020" h="2832100">
                <a:moveTo>
                  <a:pt x="791362" y="898867"/>
                </a:moveTo>
                <a:lnTo>
                  <a:pt x="787019" y="889977"/>
                </a:lnTo>
                <a:lnTo>
                  <a:pt x="786193" y="891159"/>
                </a:lnTo>
                <a:lnTo>
                  <a:pt x="786726" y="894168"/>
                </a:lnTo>
                <a:lnTo>
                  <a:pt x="790448" y="897648"/>
                </a:lnTo>
                <a:lnTo>
                  <a:pt x="791362" y="898867"/>
                </a:lnTo>
                <a:close/>
              </a:path>
              <a:path w="795020" h="2832100">
                <a:moveTo>
                  <a:pt x="793521" y="903312"/>
                </a:moveTo>
                <a:lnTo>
                  <a:pt x="791806" y="899477"/>
                </a:lnTo>
                <a:lnTo>
                  <a:pt x="791362" y="898867"/>
                </a:lnTo>
                <a:lnTo>
                  <a:pt x="793521" y="903312"/>
                </a:lnTo>
                <a:close/>
              </a:path>
              <a:path w="795020" h="2832100">
                <a:moveTo>
                  <a:pt x="794600" y="948740"/>
                </a:moveTo>
                <a:lnTo>
                  <a:pt x="792149" y="936269"/>
                </a:lnTo>
                <a:lnTo>
                  <a:pt x="788682" y="923988"/>
                </a:lnTo>
                <a:lnTo>
                  <a:pt x="788174" y="924077"/>
                </a:lnTo>
                <a:lnTo>
                  <a:pt x="786574" y="911466"/>
                </a:lnTo>
                <a:lnTo>
                  <a:pt x="786485" y="898575"/>
                </a:lnTo>
                <a:lnTo>
                  <a:pt x="776211" y="887514"/>
                </a:lnTo>
                <a:lnTo>
                  <a:pt x="765009" y="876604"/>
                </a:lnTo>
                <a:lnTo>
                  <a:pt x="755307" y="865428"/>
                </a:lnTo>
                <a:lnTo>
                  <a:pt x="751319" y="853236"/>
                </a:lnTo>
                <a:lnTo>
                  <a:pt x="747318" y="841057"/>
                </a:lnTo>
                <a:lnTo>
                  <a:pt x="743534" y="854621"/>
                </a:lnTo>
                <a:lnTo>
                  <a:pt x="736866" y="817118"/>
                </a:lnTo>
                <a:lnTo>
                  <a:pt x="734504" y="804633"/>
                </a:lnTo>
                <a:lnTo>
                  <a:pt x="734263" y="804672"/>
                </a:lnTo>
                <a:lnTo>
                  <a:pt x="731989" y="792175"/>
                </a:lnTo>
                <a:lnTo>
                  <a:pt x="730186" y="779602"/>
                </a:lnTo>
                <a:lnTo>
                  <a:pt x="723519" y="742086"/>
                </a:lnTo>
                <a:lnTo>
                  <a:pt x="721448" y="729564"/>
                </a:lnTo>
                <a:lnTo>
                  <a:pt x="717689" y="704430"/>
                </a:lnTo>
                <a:lnTo>
                  <a:pt x="715619" y="691896"/>
                </a:lnTo>
                <a:lnTo>
                  <a:pt x="721639" y="690829"/>
                </a:lnTo>
                <a:lnTo>
                  <a:pt x="716711" y="678802"/>
                </a:lnTo>
                <a:lnTo>
                  <a:pt x="707644" y="654621"/>
                </a:lnTo>
                <a:lnTo>
                  <a:pt x="702716" y="642594"/>
                </a:lnTo>
                <a:lnTo>
                  <a:pt x="708507" y="628662"/>
                </a:lnTo>
                <a:lnTo>
                  <a:pt x="698055" y="604723"/>
                </a:lnTo>
                <a:lnTo>
                  <a:pt x="692823" y="592759"/>
                </a:lnTo>
                <a:lnTo>
                  <a:pt x="688594" y="580605"/>
                </a:lnTo>
                <a:lnTo>
                  <a:pt x="683615" y="568591"/>
                </a:lnTo>
                <a:lnTo>
                  <a:pt x="678268" y="556653"/>
                </a:lnTo>
                <a:lnTo>
                  <a:pt x="672909" y="544703"/>
                </a:lnTo>
                <a:lnTo>
                  <a:pt x="676122" y="557034"/>
                </a:lnTo>
                <a:lnTo>
                  <a:pt x="673493" y="557504"/>
                </a:lnTo>
                <a:lnTo>
                  <a:pt x="667778" y="545617"/>
                </a:lnTo>
                <a:lnTo>
                  <a:pt x="658901" y="521398"/>
                </a:lnTo>
                <a:lnTo>
                  <a:pt x="651217" y="509866"/>
                </a:lnTo>
                <a:lnTo>
                  <a:pt x="646569" y="497789"/>
                </a:lnTo>
                <a:lnTo>
                  <a:pt x="643864" y="498271"/>
                </a:lnTo>
                <a:lnTo>
                  <a:pt x="638746" y="486283"/>
                </a:lnTo>
                <a:lnTo>
                  <a:pt x="633526" y="474306"/>
                </a:lnTo>
                <a:lnTo>
                  <a:pt x="630694" y="474814"/>
                </a:lnTo>
                <a:lnTo>
                  <a:pt x="625919" y="462762"/>
                </a:lnTo>
                <a:lnTo>
                  <a:pt x="621334" y="450684"/>
                </a:lnTo>
                <a:lnTo>
                  <a:pt x="624078" y="450189"/>
                </a:lnTo>
                <a:lnTo>
                  <a:pt x="604596" y="414959"/>
                </a:lnTo>
                <a:lnTo>
                  <a:pt x="581177" y="380428"/>
                </a:lnTo>
                <a:lnTo>
                  <a:pt x="554761" y="346430"/>
                </a:lnTo>
                <a:lnTo>
                  <a:pt x="528497" y="325297"/>
                </a:lnTo>
                <a:lnTo>
                  <a:pt x="497979" y="292036"/>
                </a:lnTo>
                <a:lnTo>
                  <a:pt x="467055" y="271741"/>
                </a:lnTo>
                <a:lnTo>
                  <a:pt x="431279" y="239407"/>
                </a:lnTo>
                <a:lnTo>
                  <a:pt x="392874" y="207530"/>
                </a:lnTo>
                <a:lnTo>
                  <a:pt x="413118" y="216839"/>
                </a:lnTo>
                <a:lnTo>
                  <a:pt x="403669" y="205613"/>
                </a:lnTo>
                <a:lnTo>
                  <a:pt x="395909" y="194094"/>
                </a:lnTo>
                <a:lnTo>
                  <a:pt x="369900" y="198729"/>
                </a:lnTo>
                <a:lnTo>
                  <a:pt x="356374" y="188226"/>
                </a:lnTo>
                <a:lnTo>
                  <a:pt x="360159" y="174663"/>
                </a:lnTo>
                <a:lnTo>
                  <a:pt x="344093" y="164617"/>
                </a:lnTo>
                <a:lnTo>
                  <a:pt x="333527" y="166497"/>
                </a:lnTo>
                <a:lnTo>
                  <a:pt x="323189" y="155435"/>
                </a:lnTo>
                <a:lnTo>
                  <a:pt x="314439" y="144094"/>
                </a:lnTo>
                <a:lnTo>
                  <a:pt x="308864" y="145084"/>
                </a:lnTo>
                <a:lnTo>
                  <a:pt x="301447" y="133502"/>
                </a:lnTo>
                <a:lnTo>
                  <a:pt x="293649" y="121996"/>
                </a:lnTo>
                <a:lnTo>
                  <a:pt x="288950" y="122821"/>
                </a:lnTo>
                <a:lnTo>
                  <a:pt x="290969" y="134162"/>
                </a:lnTo>
                <a:lnTo>
                  <a:pt x="279285" y="124548"/>
                </a:lnTo>
                <a:lnTo>
                  <a:pt x="255346" y="115912"/>
                </a:lnTo>
                <a:lnTo>
                  <a:pt x="251155" y="112471"/>
                </a:lnTo>
                <a:lnTo>
                  <a:pt x="251155" y="903516"/>
                </a:lnTo>
                <a:lnTo>
                  <a:pt x="250228" y="942378"/>
                </a:lnTo>
                <a:lnTo>
                  <a:pt x="244030" y="956373"/>
                </a:lnTo>
                <a:lnTo>
                  <a:pt x="240385" y="969924"/>
                </a:lnTo>
                <a:lnTo>
                  <a:pt x="236842" y="983449"/>
                </a:lnTo>
                <a:lnTo>
                  <a:pt x="230873" y="984516"/>
                </a:lnTo>
                <a:lnTo>
                  <a:pt x="226669" y="998169"/>
                </a:lnTo>
                <a:lnTo>
                  <a:pt x="221830" y="986129"/>
                </a:lnTo>
                <a:lnTo>
                  <a:pt x="218567" y="986701"/>
                </a:lnTo>
                <a:lnTo>
                  <a:pt x="212509" y="974890"/>
                </a:lnTo>
                <a:lnTo>
                  <a:pt x="205981" y="963142"/>
                </a:lnTo>
                <a:lnTo>
                  <a:pt x="226783" y="946543"/>
                </a:lnTo>
                <a:lnTo>
                  <a:pt x="232232" y="932675"/>
                </a:lnTo>
                <a:lnTo>
                  <a:pt x="237858" y="918781"/>
                </a:lnTo>
                <a:lnTo>
                  <a:pt x="245719" y="917384"/>
                </a:lnTo>
                <a:lnTo>
                  <a:pt x="251155" y="903516"/>
                </a:lnTo>
                <a:lnTo>
                  <a:pt x="251155" y="112471"/>
                </a:lnTo>
                <a:lnTo>
                  <a:pt x="242443" y="105295"/>
                </a:lnTo>
                <a:lnTo>
                  <a:pt x="239382" y="103060"/>
                </a:lnTo>
                <a:lnTo>
                  <a:pt x="239382" y="686320"/>
                </a:lnTo>
                <a:lnTo>
                  <a:pt x="228841" y="675297"/>
                </a:lnTo>
                <a:lnTo>
                  <a:pt x="217919" y="664337"/>
                </a:lnTo>
                <a:lnTo>
                  <a:pt x="206235" y="653516"/>
                </a:lnTo>
                <a:lnTo>
                  <a:pt x="193433" y="642899"/>
                </a:lnTo>
                <a:lnTo>
                  <a:pt x="197586" y="629259"/>
                </a:lnTo>
                <a:lnTo>
                  <a:pt x="202387" y="615505"/>
                </a:lnTo>
                <a:lnTo>
                  <a:pt x="207746" y="601649"/>
                </a:lnTo>
                <a:lnTo>
                  <a:pt x="213575" y="587717"/>
                </a:lnTo>
                <a:lnTo>
                  <a:pt x="219595" y="586651"/>
                </a:lnTo>
                <a:lnTo>
                  <a:pt x="225755" y="611339"/>
                </a:lnTo>
                <a:lnTo>
                  <a:pt x="230987" y="636219"/>
                </a:lnTo>
                <a:lnTo>
                  <a:pt x="235470" y="661212"/>
                </a:lnTo>
                <a:lnTo>
                  <a:pt x="239382" y="686320"/>
                </a:lnTo>
                <a:lnTo>
                  <a:pt x="239382" y="103060"/>
                </a:lnTo>
                <a:lnTo>
                  <a:pt x="214058" y="84556"/>
                </a:lnTo>
                <a:lnTo>
                  <a:pt x="207987" y="72732"/>
                </a:lnTo>
                <a:lnTo>
                  <a:pt x="216230" y="71272"/>
                </a:lnTo>
                <a:lnTo>
                  <a:pt x="203377" y="60655"/>
                </a:lnTo>
                <a:lnTo>
                  <a:pt x="182473" y="64376"/>
                </a:lnTo>
                <a:lnTo>
                  <a:pt x="181267" y="57556"/>
                </a:lnTo>
                <a:lnTo>
                  <a:pt x="180251" y="57746"/>
                </a:lnTo>
                <a:lnTo>
                  <a:pt x="179247" y="52044"/>
                </a:lnTo>
                <a:lnTo>
                  <a:pt x="165519" y="41592"/>
                </a:lnTo>
                <a:lnTo>
                  <a:pt x="150406" y="44272"/>
                </a:lnTo>
                <a:lnTo>
                  <a:pt x="141757" y="32918"/>
                </a:lnTo>
                <a:lnTo>
                  <a:pt x="124599" y="35966"/>
                </a:lnTo>
                <a:lnTo>
                  <a:pt x="109537" y="25755"/>
                </a:lnTo>
                <a:lnTo>
                  <a:pt x="90233" y="16294"/>
                </a:lnTo>
                <a:lnTo>
                  <a:pt x="93472" y="15709"/>
                </a:lnTo>
                <a:lnTo>
                  <a:pt x="84010" y="4495"/>
                </a:lnTo>
                <a:lnTo>
                  <a:pt x="36715" y="0"/>
                </a:lnTo>
                <a:lnTo>
                  <a:pt x="32067" y="825"/>
                </a:lnTo>
                <a:lnTo>
                  <a:pt x="47955" y="10909"/>
                </a:lnTo>
                <a:lnTo>
                  <a:pt x="36156" y="25908"/>
                </a:lnTo>
                <a:lnTo>
                  <a:pt x="14097" y="16929"/>
                </a:lnTo>
                <a:lnTo>
                  <a:pt x="0" y="19443"/>
                </a:lnTo>
                <a:lnTo>
                  <a:pt x="50" y="2831490"/>
                </a:lnTo>
                <a:lnTo>
                  <a:pt x="149440" y="2804909"/>
                </a:lnTo>
                <a:lnTo>
                  <a:pt x="155321" y="2790964"/>
                </a:lnTo>
                <a:lnTo>
                  <a:pt x="166077" y="2789059"/>
                </a:lnTo>
                <a:lnTo>
                  <a:pt x="176872" y="2774238"/>
                </a:lnTo>
                <a:lnTo>
                  <a:pt x="178689" y="2761018"/>
                </a:lnTo>
                <a:lnTo>
                  <a:pt x="198691" y="2757462"/>
                </a:lnTo>
                <a:lnTo>
                  <a:pt x="212483" y="2742107"/>
                </a:lnTo>
                <a:lnTo>
                  <a:pt x="228511" y="2739250"/>
                </a:lnTo>
                <a:lnTo>
                  <a:pt x="234378" y="2725305"/>
                </a:lnTo>
                <a:lnTo>
                  <a:pt x="243179" y="2723743"/>
                </a:lnTo>
                <a:lnTo>
                  <a:pt x="238010" y="2737561"/>
                </a:lnTo>
                <a:lnTo>
                  <a:pt x="250761" y="2735288"/>
                </a:lnTo>
                <a:lnTo>
                  <a:pt x="256578" y="2721356"/>
                </a:lnTo>
                <a:lnTo>
                  <a:pt x="271348" y="2718727"/>
                </a:lnTo>
                <a:lnTo>
                  <a:pt x="282879" y="2703779"/>
                </a:lnTo>
                <a:lnTo>
                  <a:pt x="295071" y="2688717"/>
                </a:lnTo>
                <a:lnTo>
                  <a:pt x="308190" y="2673477"/>
                </a:lnTo>
                <a:lnTo>
                  <a:pt x="308508" y="2673134"/>
                </a:lnTo>
                <a:lnTo>
                  <a:pt x="312635" y="2677858"/>
                </a:lnTo>
                <a:lnTo>
                  <a:pt x="315290" y="2675318"/>
                </a:lnTo>
                <a:lnTo>
                  <a:pt x="316928" y="2672956"/>
                </a:lnTo>
                <a:lnTo>
                  <a:pt x="317347" y="2672372"/>
                </a:lnTo>
                <a:lnTo>
                  <a:pt x="315925" y="2673134"/>
                </a:lnTo>
                <a:lnTo>
                  <a:pt x="314934" y="2673312"/>
                </a:lnTo>
                <a:lnTo>
                  <a:pt x="319506" y="2664218"/>
                </a:lnTo>
                <a:lnTo>
                  <a:pt x="320154" y="2662047"/>
                </a:lnTo>
                <a:lnTo>
                  <a:pt x="319938" y="2660840"/>
                </a:lnTo>
                <a:lnTo>
                  <a:pt x="322541" y="2658033"/>
                </a:lnTo>
                <a:lnTo>
                  <a:pt x="321322" y="2645346"/>
                </a:lnTo>
                <a:lnTo>
                  <a:pt x="322326" y="2645168"/>
                </a:lnTo>
                <a:lnTo>
                  <a:pt x="331711" y="2630601"/>
                </a:lnTo>
                <a:lnTo>
                  <a:pt x="343916" y="2615527"/>
                </a:lnTo>
                <a:lnTo>
                  <a:pt x="355396" y="2587688"/>
                </a:lnTo>
                <a:lnTo>
                  <a:pt x="367055" y="2559812"/>
                </a:lnTo>
                <a:lnTo>
                  <a:pt x="359829" y="2548204"/>
                </a:lnTo>
                <a:lnTo>
                  <a:pt x="358470" y="2561336"/>
                </a:lnTo>
                <a:lnTo>
                  <a:pt x="355168" y="2561933"/>
                </a:lnTo>
                <a:lnTo>
                  <a:pt x="354279" y="2574988"/>
                </a:lnTo>
                <a:lnTo>
                  <a:pt x="351256" y="2575522"/>
                </a:lnTo>
                <a:lnTo>
                  <a:pt x="344322" y="2595435"/>
                </a:lnTo>
                <a:lnTo>
                  <a:pt x="347319" y="2576220"/>
                </a:lnTo>
                <a:lnTo>
                  <a:pt x="354037" y="2562123"/>
                </a:lnTo>
                <a:lnTo>
                  <a:pt x="361734" y="2534958"/>
                </a:lnTo>
                <a:lnTo>
                  <a:pt x="369404" y="2520696"/>
                </a:lnTo>
                <a:lnTo>
                  <a:pt x="373341" y="2494203"/>
                </a:lnTo>
                <a:lnTo>
                  <a:pt x="376529" y="2467838"/>
                </a:lnTo>
                <a:lnTo>
                  <a:pt x="379107" y="2441575"/>
                </a:lnTo>
                <a:lnTo>
                  <a:pt x="378802" y="2402929"/>
                </a:lnTo>
                <a:lnTo>
                  <a:pt x="378307" y="2364321"/>
                </a:lnTo>
                <a:lnTo>
                  <a:pt x="378091" y="2325662"/>
                </a:lnTo>
                <a:lnTo>
                  <a:pt x="375081" y="2326195"/>
                </a:lnTo>
                <a:lnTo>
                  <a:pt x="369735" y="2314244"/>
                </a:lnTo>
                <a:lnTo>
                  <a:pt x="366433" y="2314841"/>
                </a:lnTo>
                <a:lnTo>
                  <a:pt x="360629" y="2302967"/>
                </a:lnTo>
                <a:lnTo>
                  <a:pt x="360299" y="2290127"/>
                </a:lnTo>
                <a:lnTo>
                  <a:pt x="357085" y="2264905"/>
                </a:lnTo>
                <a:lnTo>
                  <a:pt x="355536" y="2252281"/>
                </a:lnTo>
                <a:lnTo>
                  <a:pt x="351294" y="2227262"/>
                </a:lnTo>
                <a:lnTo>
                  <a:pt x="369824" y="2262632"/>
                </a:lnTo>
                <a:lnTo>
                  <a:pt x="378155" y="2299855"/>
                </a:lnTo>
                <a:lnTo>
                  <a:pt x="389001" y="2375319"/>
                </a:lnTo>
                <a:lnTo>
                  <a:pt x="390753" y="2426601"/>
                </a:lnTo>
                <a:lnTo>
                  <a:pt x="390372" y="2452471"/>
                </a:lnTo>
                <a:lnTo>
                  <a:pt x="388759" y="2478557"/>
                </a:lnTo>
                <a:lnTo>
                  <a:pt x="386067" y="2504833"/>
                </a:lnTo>
                <a:lnTo>
                  <a:pt x="380288" y="2518765"/>
                </a:lnTo>
                <a:lnTo>
                  <a:pt x="375805" y="2545359"/>
                </a:lnTo>
                <a:lnTo>
                  <a:pt x="368058" y="2559634"/>
                </a:lnTo>
                <a:lnTo>
                  <a:pt x="373291" y="2571610"/>
                </a:lnTo>
                <a:lnTo>
                  <a:pt x="379945" y="2544622"/>
                </a:lnTo>
                <a:lnTo>
                  <a:pt x="384924" y="2517940"/>
                </a:lnTo>
                <a:lnTo>
                  <a:pt x="388391" y="2491524"/>
                </a:lnTo>
                <a:lnTo>
                  <a:pt x="390550" y="2465336"/>
                </a:lnTo>
                <a:lnTo>
                  <a:pt x="391553" y="2465159"/>
                </a:lnTo>
                <a:lnTo>
                  <a:pt x="392328" y="2452128"/>
                </a:lnTo>
                <a:lnTo>
                  <a:pt x="393331" y="2451951"/>
                </a:lnTo>
                <a:lnTo>
                  <a:pt x="392112" y="2439263"/>
                </a:lnTo>
                <a:lnTo>
                  <a:pt x="394106" y="2438908"/>
                </a:lnTo>
                <a:lnTo>
                  <a:pt x="392887" y="2426220"/>
                </a:lnTo>
                <a:lnTo>
                  <a:pt x="392023" y="2413482"/>
                </a:lnTo>
                <a:lnTo>
                  <a:pt x="391071" y="2400744"/>
                </a:lnTo>
                <a:lnTo>
                  <a:pt x="392518" y="2400490"/>
                </a:lnTo>
                <a:lnTo>
                  <a:pt x="392226" y="2387650"/>
                </a:lnTo>
                <a:lnTo>
                  <a:pt x="393814" y="2374468"/>
                </a:lnTo>
                <a:lnTo>
                  <a:pt x="396532" y="2361082"/>
                </a:lnTo>
                <a:lnTo>
                  <a:pt x="399630" y="2347633"/>
                </a:lnTo>
                <a:lnTo>
                  <a:pt x="402348" y="2334247"/>
                </a:lnTo>
                <a:lnTo>
                  <a:pt x="401726" y="2334361"/>
                </a:lnTo>
                <a:lnTo>
                  <a:pt x="398043" y="2322118"/>
                </a:lnTo>
                <a:lnTo>
                  <a:pt x="393903" y="2309952"/>
                </a:lnTo>
                <a:lnTo>
                  <a:pt x="388759" y="2285060"/>
                </a:lnTo>
                <a:lnTo>
                  <a:pt x="380276" y="2247874"/>
                </a:lnTo>
                <a:lnTo>
                  <a:pt x="373265" y="2223325"/>
                </a:lnTo>
                <a:lnTo>
                  <a:pt x="365874" y="2198840"/>
                </a:lnTo>
                <a:lnTo>
                  <a:pt x="358724" y="2174316"/>
                </a:lnTo>
                <a:lnTo>
                  <a:pt x="354190" y="2162225"/>
                </a:lnTo>
                <a:lnTo>
                  <a:pt x="347421" y="2137626"/>
                </a:lnTo>
                <a:lnTo>
                  <a:pt x="342506" y="2125599"/>
                </a:lnTo>
                <a:lnTo>
                  <a:pt x="335813" y="2100999"/>
                </a:lnTo>
                <a:lnTo>
                  <a:pt x="331330" y="2088896"/>
                </a:lnTo>
                <a:lnTo>
                  <a:pt x="324624" y="2064283"/>
                </a:lnTo>
                <a:lnTo>
                  <a:pt x="306501" y="2003018"/>
                </a:lnTo>
                <a:lnTo>
                  <a:pt x="297827" y="1965858"/>
                </a:lnTo>
                <a:lnTo>
                  <a:pt x="292125" y="1941080"/>
                </a:lnTo>
                <a:lnTo>
                  <a:pt x="291122" y="1941258"/>
                </a:lnTo>
                <a:lnTo>
                  <a:pt x="291325" y="1954110"/>
                </a:lnTo>
                <a:lnTo>
                  <a:pt x="290334" y="1954288"/>
                </a:lnTo>
                <a:lnTo>
                  <a:pt x="281508" y="1930057"/>
                </a:lnTo>
                <a:lnTo>
                  <a:pt x="274929" y="1905431"/>
                </a:lnTo>
                <a:lnTo>
                  <a:pt x="273583" y="1892769"/>
                </a:lnTo>
                <a:lnTo>
                  <a:pt x="275996" y="1879447"/>
                </a:lnTo>
                <a:lnTo>
                  <a:pt x="276999" y="1879269"/>
                </a:lnTo>
                <a:lnTo>
                  <a:pt x="274764" y="1866760"/>
                </a:lnTo>
                <a:lnTo>
                  <a:pt x="273532" y="1854085"/>
                </a:lnTo>
                <a:lnTo>
                  <a:pt x="272948" y="1841284"/>
                </a:lnTo>
                <a:lnTo>
                  <a:pt x="273304" y="1828330"/>
                </a:lnTo>
                <a:lnTo>
                  <a:pt x="281076" y="1788248"/>
                </a:lnTo>
                <a:lnTo>
                  <a:pt x="304152" y="1732546"/>
                </a:lnTo>
                <a:lnTo>
                  <a:pt x="338632" y="1687715"/>
                </a:lnTo>
                <a:lnTo>
                  <a:pt x="356793" y="1671586"/>
                </a:lnTo>
                <a:lnTo>
                  <a:pt x="356577" y="1658721"/>
                </a:lnTo>
                <a:lnTo>
                  <a:pt x="355346" y="1646047"/>
                </a:lnTo>
                <a:lnTo>
                  <a:pt x="370547" y="1643341"/>
                </a:lnTo>
                <a:lnTo>
                  <a:pt x="386054" y="1627682"/>
                </a:lnTo>
                <a:lnTo>
                  <a:pt x="398360" y="1612595"/>
                </a:lnTo>
                <a:lnTo>
                  <a:pt x="401751" y="1599082"/>
                </a:lnTo>
                <a:lnTo>
                  <a:pt x="410781" y="1597482"/>
                </a:lnTo>
                <a:lnTo>
                  <a:pt x="417677" y="1583359"/>
                </a:lnTo>
                <a:lnTo>
                  <a:pt x="424764" y="1569199"/>
                </a:lnTo>
                <a:lnTo>
                  <a:pt x="434365" y="1567484"/>
                </a:lnTo>
                <a:lnTo>
                  <a:pt x="449770" y="1551851"/>
                </a:lnTo>
                <a:lnTo>
                  <a:pt x="480618" y="1518653"/>
                </a:lnTo>
                <a:lnTo>
                  <a:pt x="482231" y="1517205"/>
                </a:lnTo>
                <a:lnTo>
                  <a:pt x="482028" y="1514132"/>
                </a:lnTo>
                <a:lnTo>
                  <a:pt x="481723" y="1516519"/>
                </a:lnTo>
                <a:lnTo>
                  <a:pt x="480047" y="1518754"/>
                </a:lnTo>
                <a:lnTo>
                  <a:pt x="475691" y="1515262"/>
                </a:lnTo>
                <a:lnTo>
                  <a:pt x="469112" y="1516164"/>
                </a:lnTo>
                <a:lnTo>
                  <a:pt x="476872" y="1508328"/>
                </a:lnTo>
                <a:lnTo>
                  <a:pt x="497344" y="1491792"/>
                </a:lnTo>
                <a:lnTo>
                  <a:pt x="502348" y="1490903"/>
                </a:lnTo>
                <a:lnTo>
                  <a:pt x="518909" y="1475054"/>
                </a:lnTo>
                <a:lnTo>
                  <a:pt x="527926" y="1473454"/>
                </a:lnTo>
                <a:lnTo>
                  <a:pt x="528320" y="1460474"/>
                </a:lnTo>
                <a:lnTo>
                  <a:pt x="532701" y="1459699"/>
                </a:lnTo>
                <a:lnTo>
                  <a:pt x="541782" y="1445183"/>
                </a:lnTo>
                <a:lnTo>
                  <a:pt x="561555" y="1428775"/>
                </a:lnTo>
                <a:lnTo>
                  <a:pt x="574370" y="1413586"/>
                </a:lnTo>
                <a:lnTo>
                  <a:pt x="580517" y="1399603"/>
                </a:lnTo>
                <a:lnTo>
                  <a:pt x="587984" y="1385366"/>
                </a:lnTo>
                <a:lnTo>
                  <a:pt x="602513" y="1356982"/>
                </a:lnTo>
                <a:lnTo>
                  <a:pt x="613778" y="1354988"/>
                </a:lnTo>
                <a:lnTo>
                  <a:pt x="622820" y="1340472"/>
                </a:lnTo>
                <a:lnTo>
                  <a:pt x="634085" y="1338465"/>
                </a:lnTo>
                <a:lnTo>
                  <a:pt x="643128" y="1323962"/>
                </a:lnTo>
                <a:lnTo>
                  <a:pt x="654583" y="1321930"/>
                </a:lnTo>
                <a:lnTo>
                  <a:pt x="662686" y="1307579"/>
                </a:lnTo>
                <a:lnTo>
                  <a:pt x="669658" y="1293444"/>
                </a:lnTo>
                <a:lnTo>
                  <a:pt x="675513" y="1279499"/>
                </a:lnTo>
                <a:lnTo>
                  <a:pt x="682523" y="1278255"/>
                </a:lnTo>
                <a:lnTo>
                  <a:pt x="686562" y="1264640"/>
                </a:lnTo>
                <a:lnTo>
                  <a:pt x="693877" y="1237538"/>
                </a:lnTo>
                <a:lnTo>
                  <a:pt x="703287" y="1222959"/>
                </a:lnTo>
                <a:lnTo>
                  <a:pt x="711987" y="1195616"/>
                </a:lnTo>
                <a:lnTo>
                  <a:pt x="721093" y="1155306"/>
                </a:lnTo>
                <a:lnTo>
                  <a:pt x="733945" y="1114323"/>
                </a:lnTo>
                <a:lnTo>
                  <a:pt x="750417" y="1085583"/>
                </a:lnTo>
                <a:lnTo>
                  <a:pt x="762482" y="1057643"/>
                </a:lnTo>
                <a:lnTo>
                  <a:pt x="772782" y="1055827"/>
                </a:lnTo>
                <a:lnTo>
                  <a:pt x="779564" y="1080401"/>
                </a:lnTo>
                <a:lnTo>
                  <a:pt x="777290" y="1055014"/>
                </a:lnTo>
                <a:lnTo>
                  <a:pt x="776020" y="1042339"/>
                </a:lnTo>
                <a:lnTo>
                  <a:pt x="776414" y="1042263"/>
                </a:lnTo>
                <a:lnTo>
                  <a:pt x="774674" y="1029677"/>
                </a:lnTo>
                <a:lnTo>
                  <a:pt x="775957" y="1029449"/>
                </a:lnTo>
                <a:lnTo>
                  <a:pt x="775957" y="1016546"/>
                </a:lnTo>
                <a:lnTo>
                  <a:pt x="776706" y="1003515"/>
                </a:lnTo>
                <a:lnTo>
                  <a:pt x="775792" y="977874"/>
                </a:lnTo>
                <a:lnTo>
                  <a:pt x="778802" y="964450"/>
                </a:lnTo>
                <a:lnTo>
                  <a:pt x="781583" y="963955"/>
                </a:lnTo>
                <a:lnTo>
                  <a:pt x="785088" y="976223"/>
                </a:lnTo>
                <a:lnTo>
                  <a:pt x="788035" y="988606"/>
                </a:lnTo>
                <a:lnTo>
                  <a:pt x="791248" y="962228"/>
                </a:lnTo>
                <a:lnTo>
                  <a:pt x="793127" y="948994"/>
                </a:lnTo>
                <a:lnTo>
                  <a:pt x="794600" y="948740"/>
                </a:lnTo>
                <a:close/>
              </a:path>
            </a:pathLst>
          </a:custGeom>
          <a:solidFill>
            <a:srgbClr val="AFDED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748477" cy="170179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19297" y="0"/>
            <a:ext cx="3378200" cy="151332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539310" y="8744606"/>
            <a:ext cx="3775783" cy="154239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014137" y="9093960"/>
            <a:ext cx="3170414" cy="119303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465057" y="3039426"/>
            <a:ext cx="822943" cy="37852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8891292"/>
            <a:ext cx="4800344" cy="1395706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446791" y="1412859"/>
            <a:ext cx="9545955" cy="47117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9650" b="1" spc="525" dirty="0" err="1">
                <a:latin typeface="Tahoma"/>
                <a:cs typeface="Tahoma"/>
              </a:rPr>
              <a:t>Psychologue</a:t>
            </a:r>
            <a:r>
              <a:rPr lang="fr-FR" sz="9650" b="1" spc="525" dirty="0">
                <a:latin typeface="Tahoma"/>
                <a:cs typeface="Tahoma"/>
              </a:rPr>
              <a:t>s</a:t>
            </a:r>
            <a:endParaRPr sz="9650" dirty="0">
              <a:latin typeface="Tahoma"/>
              <a:cs typeface="Tahoma"/>
            </a:endParaRPr>
          </a:p>
          <a:p>
            <a:pPr marL="12700" marR="5080">
              <a:lnSpc>
                <a:spcPct val="106200"/>
              </a:lnSpc>
            </a:pPr>
            <a:r>
              <a:rPr sz="9650" b="1" spc="300" dirty="0">
                <a:latin typeface="Tahoma"/>
                <a:cs typeface="Tahoma"/>
              </a:rPr>
              <a:t>de</a:t>
            </a:r>
            <a:r>
              <a:rPr sz="9650" b="1" spc="550" dirty="0">
                <a:latin typeface="Tahoma"/>
                <a:cs typeface="Tahoma"/>
              </a:rPr>
              <a:t> </a:t>
            </a:r>
            <a:r>
              <a:rPr sz="9650" b="1" spc="490" dirty="0">
                <a:latin typeface="Tahoma"/>
                <a:cs typeface="Tahoma"/>
              </a:rPr>
              <a:t>l’Education </a:t>
            </a:r>
            <a:r>
              <a:rPr sz="9650" b="1" spc="-2810" dirty="0">
                <a:latin typeface="Tahoma"/>
                <a:cs typeface="Tahoma"/>
              </a:rPr>
              <a:t> </a:t>
            </a:r>
            <a:r>
              <a:rPr sz="9650" b="1" spc="545" dirty="0">
                <a:latin typeface="Tahoma"/>
                <a:cs typeface="Tahoma"/>
              </a:rPr>
              <a:t>Nationale</a:t>
            </a:r>
            <a:endParaRPr sz="9650" dirty="0">
              <a:latin typeface="Tahoma"/>
              <a:cs typeface="Tahom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3307976" y="3224660"/>
            <a:ext cx="3461385" cy="2324100"/>
          </a:xfrm>
          <a:custGeom>
            <a:avLst/>
            <a:gdLst/>
            <a:ahLst/>
            <a:cxnLst/>
            <a:rect l="l" t="t" r="r" b="b"/>
            <a:pathLst>
              <a:path w="3461384" h="2324100">
                <a:moveTo>
                  <a:pt x="2668819" y="2324099"/>
                </a:moveTo>
                <a:lnTo>
                  <a:pt x="792013" y="2324099"/>
                </a:lnTo>
                <a:lnTo>
                  <a:pt x="765812" y="2298699"/>
                </a:lnTo>
                <a:lnTo>
                  <a:pt x="748109" y="2273299"/>
                </a:lnTo>
                <a:lnTo>
                  <a:pt x="741607" y="2247899"/>
                </a:lnTo>
                <a:lnTo>
                  <a:pt x="741607" y="1917699"/>
                </a:lnTo>
                <a:lnTo>
                  <a:pt x="741993" y="1879599"/>
                </a:lnTo>
                <a:lnTo>
                  <a:pt x="743152" y="1854199"/>
                </a:lnTo>
                <a:lnTo>
                  <a:pt x="745083" y="1828799"/>
                </a:lnTo>
                <a:lnTo>
                  <a:pt x="747787" y="1803399"/>
                </a:lnTo>
                <a:lnTo>
                  <a:pt x="82400" y="1803399"/>
                </a:lnTo>
                <a:lnTo>
                  <a:pt x="50406" y="1790699"/>
                </a:lnTo>
                <a:lnTo>
                  <a:pt x="24205" y="1777999"/>
                </a:lnTo>
                <a:lnTo>
                  <a:pt x="6501" y="1752599"/>
                </a:lnTo>
                <a:lnTo>
                  <a:pt x="0" y="1714499"/>
                </a:lnTo>
                <a:lnTo>
                  <a:pt x="0" y="1396999"/>
                </a:lnTo>
                <a:lnTo>
                  <a:pt x="1716" y="1346199"/>
                </a:lnTo>
                <a:lnTo>
                  <a:pt x="6790" y="1308099"/>
                </a:lnTo>
                <a:lnTo>
                  <a:pt x="15106" y="1257299"/>
                </a:lnTo>
                <a:lnTo>
                  <a:pt x="26551" y="1206499"/>
                </a:lnTo>
                <a:lnTo>
                  <a:pt x="41009" y="1168399"/>
                </a:lnTo>
                <a:lnTo>
                  <a:pt x="58367" y="1117599"/>
                </a:lnTo>
                <a:lnTo>
                  <a:pt x="78509" y="1079499"/>
                </a:lnTo>
                <a:lnTo>
                  <a:pt x="101322" y="1041399"/>
                </a:lnTo>
                <a:lnTo>
                  <a:pt x="126691" y="1003299"/>
                </a:lnTo>
                <a:lnTo>
                  <a:pt x="154501" y="965199"/>
                </a:lnTo>
                <a:lnTo>
                  <a:pt x="184638" y="927099"/>
                </a:lnTo>
                <a:lnTo>
                  <a:pt x="216988" y="888999"/>
                </a:lnTo>
                <a:lnTo>
                  <a:pt x="251436" y="863599"/>
                </a:lnTo>
                <a:lnTo>
                  <a:pt x="287868" y="838199"/>
                </a:lnTo>
                <a:lnTo>
                  <a:pt x="326169" y="812799"/>
                </a:lnTo>
                <a:lnTo>
                  <a:pt x="366225" y="787399"/>
                </a:lnTo>
                <a:lnTo>
                  <a:pt x="407921" y="761999"/>
                </a:lnTo>
                <a:lnTo>
                  <a:pt x="451143" y="749299"/>
                </a:lnTo>
                <a:lnTo>
                  <a:pt x="416580" y="711199"/>
                </a:lnTo>
                <a:lnTo>
                  <a:pt x="386394" y="673099"/>
                </a:lnTo>
                <a:lnTo>
                  <a:pt x="360929" y="622299"/>
                </a:lnTo>
                <a:lnTo>
                  <a:pt x="340527" y="584199"/>
                </a:lnTo>
                <a:lnTo>
                  <a:pt x="325530" y="533399"/>
                </a:lnTo>
                <a:lnTo>
                  <a:pt x="316281" y="482599"/>
                </a:lnTo>
                <a:lnTo>
                  <a:pt x="313122" y="431799"/>
                </a:lnTo>
                <a:lnTo>
                  <a:pt x="315687" y="380999"/>
                </a:lnTo>
                <a:lnTo>
                  <a:pt x="323201" y="330199"/>
                </a:lnTo>
                <a:lnTo>
                  <a:pt x="335395" y="292099"/>
                </a:lnTo>
                <a:lnTo>
                  <a:pt x="352001" y="253999"/>
                </a:lnTo>
                <a:lnTo>
                  <a:pt x="372748" y="215899"/>
                </a:lnTo>
                <a:lnTo>
                  <a:pt x="397369" y="177799"/>
                </a:lnTo>
                <a:lnTo>
                  <a:pt x="425593" y="139699"/>
                </a:lnTo>
                <a:lnTo>
                  <a:pt x="457152" y="101599"/>
                </a:lnTo>
                <a:lnTo>
                  <a:pt x="491775" y="76199"/>
                </a:lnTo>
                <a:lnTo>
                  <a:pt x="529195" y="50799"/>
                </a:lnTo>
                <a:lnTo>
                  <a:pt x="569142" y="38099"/>
                </a:lnTo>
                <a:lnTo>
                  <a:pt x="611347" y="12699"/>
                </a:lnTo>
                <a:lnTo>
                  <a:pt x="655541" y="0"/>
                </a:lnTo>
                <a:lnTo>
                  <a:pt x="847888" y="0"/>
                </a:lnTo>
                <a:lnTo>
                  <a:pt x="894585" y="12699"/>
                </a:lnTo>
                <a:lnTo>
                  <a:pt x="938959" y="38099"/>
                </a:lnTo>
                <a:lnTo>
                  <a:pt x="980686" y="63499"/>
                </a:lnTo>
                <a:lnTo>
                  <a:pt x="1019442" y="88899"/>
                </a:lnTo>
                <a:lnTo>
                  <a:pt x="1054905" y="114299"/>
                </a:lnTo>
                <a:lnTo>
                  <a:pt x="1086750" y="152399"/>
                </a:lnTo>
                <a:lnTo>
                  <a:pt x="747787" y="152399"/>
                </a:lnTo>
                <a:lnTo>
                  <a:pt x="699162" y="165099"/>
                </a:lnTo>
                <a:lnTo>
                  <a:pt x="653368" y="177799"/>
                </a:lnTo>
                <a:lnTo>
                  <a:pt x="611177" y="190499"/>
                </a:lnTo>
                <a:lnTo>
                  <a:pt x="573360" y="215899"/>
                </a:lnTo>
                <a:lnTo>
                  <a:pt x="540690" y="253999"/>
                </a:lnTo>
                <a:lnTo>
                  <a:pt x="513936" y="292099"/>
                </a:lnTo>
                <a:lnTo>
                  <a:pt x="493872" y="330199"/>
                </a:lnTo>
                <a:lnTo>
                  <a:pt x="481267" y="380999"/>
                </a:lnTo>
                <a:lnTo>
                  <a:pt x="476894" y="431799"/>
                </a:lnTo>
                <a:lnTo>
                  <a:pt x="481267" y="482599"/>
                </a:lnTo>
                <a:lnTo>
                  <a:pt x="493872" y="520699"/>
                </a:lnTo>
                <a:lnTo>
                  <a:pt x="513936" y="571499"/>
                </a:lnTo>
                <a:lnTo>
                  <a:pt x="540690" y="609599"/>
                </a:lnTo>
                <a:lnTo>
                  <a:pt x="573360" y="634999"/>
                </a:lnTo>
                <a:lnTo>
                  <a:pt x="611177" y="660399"/>
                </a:lnTo>
                <a:lnTo>
                  <a:pt x="653368" y="685799"/>
                </a:lnTo>
                <a:lnTo>
                  <a:pt x="699162" y="698499"/>
                </a:lnTo>
                <a:lnTo>
                  <a:pt x="1087883" y="698499"/>
                </a:lnTo>
                <a:lnTo>
                  <a:pt x="1057820" y="736599"/>
                </a:lnTo>
                <a:lnTo>
                  <a:pt x="1102786" y="749299"/>
                </a:lnTo>
                <a:lnTo>
                  <a:pt x="1146401" y="774699"/>
                </a:lnTo>
                <a:lnTo>
                  <a:pt x="1188470" y="787399"/>
                </a:lnTo>
                <a:lnTo>
                  <a:pt x="1228801" y="812799"/>
                </a:lnTo>
                <a:lnTo>
                  <a:pt x="1431412" y="812799"/>
                </a:lnTo>
                <a:lnTo>
                  <a:pt x="1447448" y="825499"/>
                </a:lnTo>
                <a:lnTo>
                  <a:pt x="1483109" y="850899"/>
                </a:lnTo>
                <a:lnTo>
                  <a:pt x="1502552" y="863599"/>
                </a:lnTo>
                <a:lnTo>
                  <a:pt x="651684" y="863599"/>
                </a:lnTo>
                <a:lnTo>
                  <a:pt x="558088" y="888999"/>
                </a:lnTo>
                <a:lnTo>
                  <a:pt x="513594" y="901699"/>
                </a:lnTo>
                <a:lnTo>
                  <a:pt x="470889" y="914399"/>
                </a:lnTo>
                <a:lnTo>
                  <a:pt x="430162" y="939799"/>
                </a:lnTo>
                <a:lnTo>
                  <a:pt x="391603" y="965199"/>
                </a:lnTo>
                <a:lnTo>
                  <a:pt x="355402" y="990599"/>
                </a:lnTo>
                <a:lnTo>
                  <a:pt x="321749" y="1015999"/>
                </a:lnTo>
                <a:lnTo>
                  <a:pt x="290832" y="1054099"/>
                </a:lnTo>
                <a:lnTo>
                  <a:pt x="262843" y="1092199"/>
                </a:lnTo>
                <a:lnTo>
                  <a:pt x="237970" y="1130299"/>
                </a:lnTo>
                <a:lnTo>
                  <a:pt x="216403" y="1168399"/>
                </a:lnTo>
                <a:lnTo>
                  <a:pt x="198332" y="1219199"/>
                </a:lnTo>
                <a:lnTo>
                  <a:pt x="183947" y="1257299"/>
                </a:lnTo>
                <a:lnTo>
                  <a:pt x="173437" y="1308099"/>
                </a:lnTo>
                <a:lnTo>
                  <a:pt x="166992" y="1346199"/>
                </a:lnTo>
                <a:lnTo>
                  <a:pt x="164801" y="1396999"/>
                </a:lnTo>
                <a:lnTo>
                  <a:pt x="164801" y="1638299"/>
                </a:lnTo>
                <a:lnTo>
                  <a:pt x="954539" y="1638299"/>
                </a:lnTo>
                <a:lnTo>
                  <a:pt x="940157" y="1676399"/>
                </a:lnTo>
                <a:lnTo>
                  <a:pt x="928216" y="1727199"/>
                </a:lnTo>
                <a:lnTo>
                  <a:pt x="918792" y="1765299"/>
                </a:lnTo>
                <a:lnTo>
                  <a:pt x="911964" y="1816099"/>
                </a:lnTo>
                <a:lnTo>
                  <a:pt x="907810" y="1866899"/>
                </a:lnTo>
                <a:lnTo>
                  <a:pt x="906408" y="1917699"/>
                </a:lnTo>
                <a:lnTo>
                  <a:pt x="906408" y="2158999"/>
                </a:lnTo>
                <a:lnTo>
                  <a:pt x="2719225" y="2158999"/>
                </a:lnTo>
                <a:lnTo>
                  <a:pt x="2719225" y="2247899"/>
                </a:lnTo>
                <a:lnTo>
                  <a:pt x="2712724" y="2273299"/>
                </a:lnTo>
                <a:lnTo>
                  <a:pt x="2695020" y="2298699"/>
                </a:lnTo>
                <a:lnTo>
                  <a:pt x="2668819" y="2324099"/>
                </a:lnTo>
                <a:close/>
              </a:path>
              <a:path w="3461384" h="2324100">
                <a:moveTo>
                  <a:pt x="1363427" y="368299"/>
                </a:moveTo>
                <a:lnTo>
                  <a:pt x="1180391" y="368299"/>
                </a:lnTo>
                <a:lnTo>
                  <a:pt x="1196388" y="330199"/>
                </a:lnTo>
                <a:lnTo>
                  <a:pt x="1215836" y="292099"/>
                </a:lnTo>
                <a:lnTo>
                  <a:pt x="1238557" y="253999"/>
                </a:lnTo>
                <a:lnTo>
                  <a:pt x="1264377" y="215899"/>
                </a:lnTo>
                <a:lnTo>
                  <a:pt x="1293120" y="177799"/>
                </a:lnTo>
                <a:lnTo>
                  <a:pt x="1324609" y="139699"/>
                </a:lnTo>
                <a:lnTo>
                  <a:pt x="1358668" y="114299"/>
                </a:lnTo>
                <a:lnTo>
                  <a:pt x="1395123" y="88899"/>
                </a:lnTo>
                <a:lnTo>
                  <a:pt x="1433798" y="63499"/>
                </a:lnTo>
                <a:lnTo>
                  <a:pt x="1474516" y="38099"/>
                </a:lnTo>
                <a:lnTo>
                  <a:pt x="1517101" y="25399"/>
                </a:lnTo>
                <a:lnTo>
                  <a:pt x="1607173" y="0"/>
                </a:lnTo>
                <a:lnTo>
                  <a:pt x="1803131" y="0"/>
                </a:lnTo>
                <a:lnTo>
                  <a:pt x="1897592" y="25399"/>
                </a:lnTo>
                <a:lnTo>
                  <a:pt x="1942026" y="50799"/>
                </a:lnTo>
                <a:lnTo>
                  <a:pt x="1984317" y="76199"/>
                </a:lnTo>
                <a:lnTo>
                  <a:pt x="2024258" y="101599"/>
                </a:lnTo>
                <a:lnTo>
                  <a:pt x="2061639" y="126999"/>
                </a:lnTo>
                <a:lnTo>
                  <a:pt x="2084713" y="152399"/>
                </a:lnTo>
                <a:lnTo>
                  <a:pt x="1702606" y="152399"/>
                </a:lnTo>
                <a:lnTo>
                  <a:pt x="1654414" y="165099"/>
                </a:lnTo>
                <a:lnTo>
                  <a:pt x="1608008" y="165099"/>
                </a:lnTo>
                <a:lnTo>
                  <a:pt x="1563749" y="190499"/>
                </a:lnTo>
                <a:lnTo>
                  <a:pt x="1521995" y="203199"/>
                </a:lnTo>
                <a:lnTo>
                  <a:pt x="1483109" y="228599"/>
                </a:lnTo>
                <a:lnTo>
                  <a:pt x="1447448" y="253999"/>
                </a:lnTo>
                <a:lnTo>
                  <a:pt x="1415375" y="292099"/>
                </a:lnTo>
                <a:lnTo>
                  <a:pt x="1387247" y="317499"/>
                </a:lnTo>
                <a:lnTo>
                  <a:pt x="1363427" y="368299"/>
                </a:lnTo>
                <a:close/>
              </a:path>
              <a:path w="3461384" h="2324100">
                <a:moveTo>
                  <a:pt x="2401079" y="406399"/>
                </a:moveTo>
                <a:lnTo>
                  <a:pt x="2234091" y="406399"/>
                </a:lnTo>
                <a:lnTo>
                  <a:pt x="2238817" y="368299"/>
                </a:lnTo>
                <a:lnTo>
                  <a:pt x="2248820" y="317499"/>
                </a:lnTo>
                <a:lnTo>
                  <a:pt x="2263797" y="266699"/>
                </a:lnTo>
                <a:lnTo>
                  <a:pt x="2283441" y="228599"/>
                </a:lnTo>
                <a:lnTo>
                  <a:pt x="2307451" y="190499"/>
                </a:lnTo>
                <a:lnTo>
                  <a:pt x="2335521" y="152399"/>
                </a:lnTo>
                <a:lnTo>
                  <a:pt x="2367349" y="114299"/>
                </a:lnTo>
                <a:lnTo>
                  <a:pt x="2402628" y="88899"/>
                </a:lnTo>
                <a:lnTo>
                  <a:pt x="2441057" y="63499"/>
                </a:lnTo>
                <a:lnTo>
                  <a:pt x="2482329" y="38099"/>
                </a:lnTo>
                <a:lnTo>
                  <a:pt x="2526143" y="12699"/>
                </a:lnTo>
                <a:lnTo>
                  <a:pt x="2572192" y="0"/>
                </a:lnTo>
                <a:lnTo>
                  <a:pt x="2763061" y="0"/>
                </a:lnTo>
                <a:lnTo>
                  <a:pt x="2807254" y="12699"/>
                </a:lnTo>
                <a:lnTo>
                  <a:pt x="2849459" y="38099"/>
                </a:lnTo>
                <a:lnTo>
                  <a:pt x="2889406" y="50799"/>
                </a:lnTo>
                <a:lnTo>
                  <a:pt x="2926826" y="76199"/>
                </a:lnTo>
                <a:lnTo>
                  <a:pt x="2961450" y="101599"/>
                </a:lnTo>
                <a:lnTo>
                  <a:pt x="2993009" y="139699"/>
                </a:lnTo>
                <a:lnTo>
                  <a:pt x="3002417" y="152399"/>
                </a:lnTo>
                <a:lnTo>
                  <a:pt x="2669785" y="152399"/>
                </a:lnTo>
                <a:lnTo>
                  <a:pt x="2621160" y="165099"/>
                </a:lnTo>
                <a:lnTo>
                  <a:pt x="2575366" y="177799"/>
                </a:lnTo>
                <a:lnTo>
                  <a:pt x="2533175" y="190499"/>
                </a:lnTo>
                <a:lnTo>
                  <a:pt x="2495359" y="215899"/>
                </a:lnTo>
                <a:lnTo>
                  <a:pt x="2462688" y="253999"/>
                </a:lnTo>
                <a:lnTo>
                  <a:pt x="2435935" y="292099"/>
                </a:lnTo>
                <a:lnTo>
                  <a:pt x="2415870" y="330199"/>
                </a:lnTo>
                <a:lnTo>
                  <a:pt x="2403265" y="380999"/>
                </a:lnTo>
                <a:lnTo>
                  <a:pt x="2401079" y="406399"/>
                </a:lnTo>
                <a:close/>
              </a:path>
              <a:path w="3461384" h="2324100">
                <a:moveTo>
                  <a:pt x="1087883" y="698499"/>
                </a:moveTo>
                <a:lnTo>
                  <a:pt x="796412" y="698499"/>
                </a:lnTo>
                <a:lnTo>
                  <a:pt x="842206" y="685799"/>
                </a:lnTo>
                <a:lnTo>
                  <a:pt x="884397" y="660399"/>
                </a:lnTo>
                <a:lnTo>
                  <a:pt x="922213" y="634999"/>
                </a:lnTo>
                <a:lnTo>
                  <a:pt x="954884" y="609599"/>
                </a:lnTo>
                <a:lnTo>
                  <a:pt x="981637" y="571499"/>
                </a:lnTo>
                <a:lnTo>
                  <a:pt x="1001702" y="520699"/>
                </a:lnTo>
                <a:lnTo>
                  <a:pt x="1014306" y="482599"/>
                </a:lnTo>
                <a:lnTo>
                  <a:pt x="1018679" y="431799"/>
                </a:lnTo>
                <a:lnTo>
                  <a:pt x="1014306" y="380999"/>
                </a:lnTo>
                <a:lnTo>
                  <a:pt x="1001702" y="330199"/>
                </a:lnTo>
                <a:lnTo>
                  <a:pt x="981637" y="292099"/>
                </a:lnTo>
                <a:lnTo>
                  <a:pt x="954884" y="253999"/>
                </a:lnTo>
                <a:lnTo>
                  <a:pt x="922213" y="215899"/>
                </a:lnTo>
                <a:lnTo>
                  <a:pt x="884397" y="190499"/>
                </a:lnTo>
                <a:lnTo>
                  <a:pt x="842206" y="177799"/>
                </a:lnTo>
                <a:lnTo>
                  <a:pt x="796412" y="165099"/>
                </a:lnTo>
                <a:lnTo>
                  <a:pt x="747787" y="152399"/>
                </a:lnTo>
                <a:lnTo>
                  <a:pt x="1086750" y="152399"/>
                </a:lnTo>
                <a:lnTo>
                  <a:pt x="1114654" y="190499"/>
                </a:lnTo>
                <a:lnTo>
                  <a:pt x="1138293" y="241299"/>
                </a:lnTo>
                <a:lnTo>
                  <a:pt x="1157345" y="279399"/>
                </a:lnTo>
                <a:lnTo>
                  <a:pt x="1171485" y="330199"/>
                </a:lnTo>
                <a:lnTo>
                  <a:pt x="1180391" y="368299"/>
                </a:lnTo>
                <a:lnTo>
                  <a:pt x="1363427" y="368299"/>
                </a:lnTo>
                <a:lnTo>
                  <a:pt x="1344273" y="406399"/>
                </a:lnTo>
                <a:lnTo>
                  <a:pt x="1330146" y="444499"/>
                </a:lnTo>
                <a:lnTo>
                  <a:pt x="1321406" y="495299"/>
                </a:lnTo>
                <a:lnTo>
                  <a:pt x="1318412" y="546099"/>
                </a:lnTo>
                <a:lnTo>
                  <a:pt x="1321406" y="584199"/>
                </a:lnTo>
                <a:lnTo>
                  <a:pt x="1155671" y="584199"/>
                </a:lnTo>
                <a:lnTo>
                  <a:pt x="1137195" y="622299"/>
                </a:lnTo>
                <a:lnTo>
                  <a:pt x="1114470" y="660399"/>
                </a:lnTo>
                <a:lnTo>
                  <a:pt x="1087883" y="698499"/>
                </a:lnTo>
                <a:close/>
              </a:path>
              <a:path w="3461384" h="2324100">
                <a:moveTo>
                  <a:pt x="2093009" y="927099"/>
                </a:moveTo>
                <a:lnTo>
                  <a:pt x="1750798" y="927099"/>
                </a:lnTo>
                <a:lnTo>
                  <a:pt x="1797203" y="914399"/>
                </a:lnTo>
                <a:lnTo>
                  <a:pt x="1841463" y="901699"/>
                </a:lnTo>
                <a:lnTo>
                  <a:pt x="1883216" y="876299"/>
                </a:lnTo>
                <a:lnTo>
                  <a:pt x="1922103" y="863599"/>
                </a:lnTo>
                <a:lnTo>
                  <a:pt x="1957763" y="825499"/>
                </a:lnTo>
                <a:lnTo>
                  <a:pt x="1989837" y="800099"/>
                </a:lnTo>
                <a:lnTo>
                  <a:pt x="2017964" y="761999"/>
                </a:lnTo>
                <a:lnTo>
                  <a:pt x="2041784" y="723899"/>
                </a:lnTo>
                <a:lnTo>
                  <a:pt x="2060938" y="685799"/>
                </a:lnTo>
                <a:lnTo>
                  <a:pt x="2075065" y="634999"/>
                </a:lnTo>
                <a:lnTo>
                  <a:pt x="2083806" y="584199"/>
                </a:lnTo>
                <a:lnTo>
                  <a:pt x="2086799" y="546099"/>
                </a:lnTo>
                <a:lnTo>
                  <a:pt x="2083789" y="495299"/>
                </a:lnTo>
                <a:lnTo>
                  <a:pt x="2075004" y="444499"/>
                </a:lnTo>
                <a:lnTo>
                  <a:pt x="2060812" y="406399"/>
                </a:lnTo>
                <a:lnTo>
                  <a:pt x="2041582" y="355599"/>
                </a:lnTo>
                <a:lnTo>
                  <a:pt x="2017683" y="317499"/>
                </a:lnTo>
                <a:lnTo>
                  <a:pt x="1989482" y="292099"/>
                </a:lnTo>
                <a:lnTo>
                  <a:pt x="1957350" y="253999"/>
                </a:lnTo>
                <a:lnTo>
                  <a:pt x="1921653" y="228599"/>
                </a:lnTo>
                <a:lnTo>
                  <a:pt x="1882760" y="203199"/>
                </a:lnTo>
                <a:lnTo>
                  <a:pt x="1841041" y="190499"/>
                </a:lnTo>
                <a:lnTo>
                  <a:pt x="1796863" y="165099"/>
                </a:lnTo>
                <a:lnTo>
                  <a:pt x="1750595" y="165099"/>
                </a:lnTo>
                <a:lnTo>
                  <a:pt x="1702606" y="152399"/>
                </a:lnTo>
                <a:lnTo>
                  <a:pt x="2084713" y="152399"/>
                </a:lnTo>
                <a:lnTo>
                  <a:pt x="2096251" y="165099"/>
                </a:lnTo>
                <a:lnTo>
                  <a:pt x="2127885" y="190499"/>
                </a:lnTo>
                <a:lnTo>
                  <a:pt x="2156334" y="241299"/>
                </a:lnTo>
                <a:lnTo>
                  <a:pt x="2181387" y="279399"/>
                </a:lnTo>
                <a:lnTo>
                  <a:pt x="2202837" y="317499"/>
                </a:lnTo>
                <a:lnTo>
                  <a:pt x="2220475" y="368299"/>
                </a:lnTo>
                <a:lnTo>
                  <a:pt x="2234091" y="406399"/>
                </a:lnTo>
                <a:lnTo>
                  <a:pt x="2401079" y="406399"/>
                </a:lnTo>
                <a:lnTo>
                  <a:pt x="2398893" y="431799"/>
                </a:lnTo>
                <a:lnTo>
                  <a:pt x="2403266" y="482599"/>
                </a:lnTo>
                <a:lnTo>
                  <a:pt x="2415870" y="520699"/>
                </a:lnTo>
                <a:lnTo>
                  <a:pt x="2425902" y="546099"/>
                </a:lnTo>
                <a:lnTo>
                  <a:pt x="2250571" y="546099"/>
                </a:lnTo>
                <a:lnTo>
                  <a:pt x="2247829" y="596899"/>
                </a:lnTo>
                <a:lnTo>
                  <a:pt x="2240378" y="647699"/>
                </a:lnTo>
                <a:lnTo>
                  <a:pt x="2228452" y="698499"/>
                </a:lnTo>
                <a:lnTo>
                  <a:pt x="2212287" y="749299"/>
                </a:lnTo>
                <a:lnTo>
                  <a:pt x="2192118" y="787399"/>
                </a:lnTo>
                <a:lnTo>
                  <a:pt x="2168178" y="825499"/>
                </a:lnTo>
                <a:lnTo>
                  <a:pt x="2140704" y="876299"/>
                </a:lnTo>
                <a:lnTo>
                  <a:pt x="2109929" y="914399"/>
                </a:lnTo>
                <a:lnTo>
                  <a:pt x="2093009" y="927099"/>
                </a:lnTo>
                <a:close/>
              </a:path>
              <a:path w="3461384" h="2324100">
                <a:moveTo>
                  <a:pt x="3011427" y="698499"/>
                </a:moveTo>
                <a:lnTo>
                  <a:pt x="2718410" y="698499"/>
                </a:lnTo>
                <a:lnTo>
                  <a:pt x="2764204" y="685799"/>
                </a:lnTo>
                <a:lnTo>
                  <a:pt x="2806395" y="660399"/>
                </a:lnTo>
                <a:lnTo>
                  <a:pt x="2844211" y="634999"/>
                </a:lnTo>
                <a:lnTo>
                  <a:pt x="2876882" y="609599"/>
                </a:lnTo>
                <a:lnTo>
                  <a:pt x="2903635" y="571499"/>
                </a:lnTo>
                <a:lnTo>
                  <a:pt x="2923700" y="520699"/>
                </a:lnTo>
                <a:lnTo>
                  <a:pt x="2936305" y="482599"/>
                </a:lnTo>
                <a:lnTo>
                  <a:pt x="2940678" y="431799"/>
                </a:lnTo>
                <a:lnTo>
                  <a:pt x="2936305" y="380999"/>
                </a:lnTo>
                <a:lnTo>
                  <a:pt x="2923700" y="330199"/>
                </a:lnTo>
                <a:lnTo>
                  <a:pt x="2903635" y="292099"/>
                </a:lnTo>
                <a:lnTo>
                  <a:pt x="2876882" y="253999"/>
                </a:lnTo>
                <a:lnTo>
                  <a:pt x="2844211" y="215899"/>
                </a:lnTo>
                <a:lnTo>
                  <a:pt x="2806395" y="190499"/>
                </a:lnTo>
                <a:lnTo>
                  <a:pt x="2764204" y="177799"/>
                </a:lnTo>
                <a:lnTo>
                  <a:pt x="2718410" y="165099"/>
                </a:lnTo>
                <a:lnTo>
                  <a:pt x="2669785" y="152399"/>
                </a:lnTo>
                <a:lnTo>
                  <a:pt x="3002417" y="152399"/>
                </a:lnTo>
                <a:lnTo>
                  <a:pt x="3045853" y="215899"/>
                </a:lnTo>
                <a:lnTo>
                  <a:pt x="3066601" y="253999"/>
                </a:lnTo>
                <a:lnTo>
                  <a:pt x="3083206" y="292099"/>
                </a:lnTo>
                <a:lnTo>
                  <a:pt x="3095401" y="330199"/>
                </a:lnTo>
                <a:lnTo>
                  <a:pt x="3102915" y="380999"/>
                </a:lnTo>
                <a:lnTo>
                  <a:pt x="3105479" y="431799"/>
                </a:lnTo>
                <a:lnTo>
                  <a:pt x="3102626" y="482599"/>
                </a:lnTo>
                <a:lnTo>
                  <a:pt x="3094260" y="533399"/>
                </a:lnTo>
                <a:lnTo>
                  <a:pt x="3080669" y="571499"/>
                </a:lnTo>
                <a:lnTo>
                  <a:pt x="3062141" y="622299"/>
                </a:lnTo>
                <a:lnTo>
                  <a:pt x="3038964" y="660399"/>
                </a:lnTo>
                <a:lnTo>
                  <a:pt x="3011427" y="698499"/>
                </a:lnTo>
                <a:close/>
              </a:path>
              <a:path w="3461384" h="2324100">
                <a:moveTo>
                  <a:pt x="2288427" y="977899"/>
                </a:moveTo>
                <a:lnTo>
                  <a:pt x="2061049" y="977899"/>
                </a:lnTo>
                <a:lnTo>
                  <a:pt x="2092454" y="939799"/>
                </a:lnTo>
                <a:lnTo>
                  <a:pt x="2126310" y="901699"/>
                </a:lnTo>
                <a:lnTo>
                  <a:pt x="2162459" y="876299"/>
                </a:lnTo>
                <a:lnTo>
                  <a:pt x="2200744" y="838199"/>
                </a:lnTo>
                <a:lnTo>
                  <a:pt x="2241009" y="812799"/>
                </a:lnTo>
                <a:lnTo>
                  <a:pt x="2283097" y="787399"/>
                </a:lnTo>
                <a:lnTo>
                  <a:pt x="2326850" y="761999"/>
                </a:lnTo>
                <a:lnTo>
                  <a:pt x="2372112" y="749299"/>
                </a:lnTo>
                <a:lnTo>
                  <a:pt x="2339399" y="711199"/>
                </a:lnTo>
                <a:lnTo>
                  <a:pt x="2310641" y="673099"/>
                </a:lnTo>
                <a:lnTo>
                  <a:pt x="2286086" y="634999"/>
                </a:lnTo>
                <a:lnTo>
                  <a:pt x="2265980" y="596899"/>
                </a:lnTo>
                <a:lnTo>
                  <a:pt x="2250571" y="546099"/>
                </a:lnTo>
                <a:lnTo>
                  <a:pt x="2425902" y="546099"/>
                </a:lnTo>
                <a:lnTo>
                  <a:pt x="2435935" y="571499"/>
                </a:lnTo>
                <a:lnTo>
                  <a:pt x="2462688" y="609599"/>
                </a:lnTo>
                <a:lnTo>
                  <a:pt x="2495359" y="634999"/>
                </a:lnTo>
                <a:lnTo>
                  <a:pt x="2533175" y="660399"/>
                </a:lnTo>
                <a:lnTo>
                  <a:pt x="2575366" y="685799"/>
                </a:lnTo>
                <a:lnTo>
                  <a:pt x="2621160" y="698499"/>
                </a:lnTo>
                <a:lnTo>
                  <a:pt x="3011427" y="698499"/>
                </a:lnTo>
                <a:lnTo>
                  <a:pt x="2979818" y="736599"/>
                </a:lnTo>
                <a:lnTo>
                  <a:pt x="3025603" y="749299"/>
                </a:lnTo>
                <a:lnTo>
                  <a:pt x="3069830" y="774699"/>
                </a:lnTo>
                <a:lnTo>
                  <a:pt x="3112370" y="800099"/>
                </a:lnTo>
                <a:lnTo>
                  <a:pt x="3153094" y="825499"/>
                </a:lnTo>
                <a:lnTo>
                  <a:pt x="3191875" y="850899"/>
                </a:lnTo>
                <a:lnTo>
                  <a:pt x="3210230" y="863599"/>
                </a:lnTo>
                <a:lnTo>
                  <a:pt x="2569963" y="863599"/>
                </a:lnTo>
                <a:lnTo>
                  <a:pt x="2468590" y="888999"/>
                </a:lnTo>
                <a:lnTo>
                  <a:pt x="2420268" y="901699"/>
                </a:lnTo>
                <a:lnTo>
                  <a:pt x="2373931" y="927099"/>
                </a:lnTo>
                <a:lnTo>
                  <a:pt x="2329882" y="952499"/>
                </a:lnTo>
                <a:lnTo>
                  <a:pt x="2288427" y="977899"/>
                </a:lnTo>
                <a:close/>
              </a:path>
              <a:path w="3461384" h="2324100">
                <a:moveTo>
                  <a:pt x="1431412" y="812799"/>
                </a:moveTo>
                <a:lnTo>
                  <a:pt x="1228801" y="812799"/>
                </a:lnTo>
                <a:lnTo>
                  <a:pt x="1205968" y="774699"/>
                </a:lnTo>
                <a:lnTo>
                  <a:pt x="1187041" y="723899"/>
                </a:lnTo>
                <a:lnTo>
                  <a:pt x="1172217" y="685799"/>
                </a:lnTo>
                <a:lnTo>
                  <a:pt x="1161694" y="634999"/>
                </a:lnTo>
                <a:lnTo>
                  <a:pt x="1155671" y="584199"/>
                </a:lnTo>
                <a:lnTo>
                  <a:pt x="1321406" y="584199"/>
                </a:lnTo>
                <a:lnTo>
                  <a:pt x="1330146" y="634999"/>
                </a:lnTo>
                <a:lnTo>
                  <a:pt x="1344273" y="685799"/>
                </a:lnTo>
                <a:lnTo>
                  <a:pt x="1363427" y="723899"/>
                </a:lnTo>
                <a:lnTo>
                  <a:pt x="1387247" y="761999"/>
                </a:lnTo>
                <a:lnTo>
                  <a:pt x="1415375" y="800099"/>
                </a:lnTo>
                <a:lnTo>
                  <a:pt x="1431412" y="812799"/>
                </a:lnTo>
                <a:close/>
              </a:path>
              <a:path w="3461384" h="2324100">
                <a:moveTo>
                  <a:pt x="954539" y="1638299"/>
                </a:moveTo>
                <a:lnTo>
                  <a:pt x="781777" y="1638299"/>
                </a:lnTo>
                <a:lnTo>
                  <a:pt x="797668" y="1587499"/>
                </a:lnTo>
                <a:lnTo>
                  <a:pt x="816038" y="1536699"/>
                </a:lnTo>
                <a:lnTo>
                  <a:pt x="836812" y="1498599"/>
                </a:lnTo>
                <a:lnTo>
                  <a:pt x="859916" y="1447799"/>
                </a:lnTo>
                <a:lnTo>
                  <a:pt x="885274" y="1396999"/>
                </a:lnTo>
                <a:lnTo>
                  <a:pt x="912811" y="1358899"/>
                </a:lnTo>
                <a:lnTo>
                  <a:pt x="942451" y="1320799"/>
                </a:lnTo>
                <a:lnTo>
                  <a:pt x="974121" y="1282699"/>
                </a:lnTo>
                <a:lnTo>
                  <a:pt x="1007745" y="1244599"/>
                </a:lnTo>
                <a:lnTo>
                  <a:pt x="1043247" y="1206499"/>
                </a:lnTo>
                <a:lnTo>
                  <a:pt x="1080553" y="1168399"/>
                </a:lnTo>
                <a:lnTo>
                  <a:pt x="1119587" y="1142999"/>
                </a:lnTo>
                <a:lnTo>
                  <a:pt x="1160275" y="1104899"/>
                </a:lnTo>
                <a:lnTo>
                  <a:pt x="1202542" y="1079499"/>
                </a:lnTo>
                <a:lnTo>
                  <a:pt x="1246311" y="1054099"/>
                </a:lnTo>
                <a:lnTo>
                  <a:pt x="1210689" y="1015999"/>
                </a:lnTo>
                <a:lnTo>
                  <a:pt x="1171990" y="977899"/>
                </a:lnTo>
                <a:lnTo>
                  <a:pt x="1130492" y="952499"/>
                </a:lnTo>
                <a:lnTo>
                  <a:pt x="1086478" y="927099"/>
                </a:lnTo>
                <a:lnTo>
                  <a:pt x="1040225" y="901699"/>
                </a:lnTo>
                <a:lnTo>
                  <a:pt x="992013" y="888999"/>
                </a:lnTo>
                <a:lnTo>
                  <a:pt x="890835" y="863599"/>
                </a:lnTo>
                <a:lnTo>
                  <a:pt x="1502552" y="863599"/>
                </a:lnTo>
                <a:lnTo>
                  <a:pt x="1521995" y="876299"/>
                </a:lnTo>
                <a:lnTo>
                  <a:pt x="1563749" y="901699"/>
                </a:lnTo>
                <a:lnTo>
                  <a:pt x="1608008" y="914399"/>
                </a:lnTo>
                <a:lnTo>
                  <a:pt x="1654414" y="927099"/>
                </a:lnTo>
                <a:lnTo>
                  <a:pt x="2093009" y="927099"/>
                </a:lnTo>
                <a:lnTo>
                  <a:pt x="2076089" y="939799"/>
                </a:lnTo>
                <a:lnTo>
                  <a:pt x="2039419" y="977899"/>
                </a:lnTo>
                <a:lnTo>
                  <a:pt x="2288427" y="977899"/>
                </a:lnTo>
                <a:lnTo>
                  <a:pt x="2249872" y="1015999"/>
                </a:lnTo>
                <a:lnTo>
                  <a:pt x="2214521" y="1054099"/>
                </a:lnTo>
                <a:lnTo>
                  <a:pt x="2258290" y="1079499"/>
                </a:lnTo>
                <a:lnTo>
                  <a:pt x="2279424" y="1092199"/>
                </a:lnTo>
                <a:lnTo>
                  <a:pt x="1634477" y="1092199"/>
                </a:lnTo>
                <a:lnTo>
                  <a:pt x="1541747" y="1117599"/>
                </a:lnTo>
                <a:lnTo>
                  <a:pt x="1496781" y="1117599"/>
                </a:lnTo>
                <a:lnTo>
                  <a:pt x="1452850" y="1142999"/>
                </a:lnTo>
                <a:lnTo>
                  <a:pt x="1368411" y="1168399"/>
                </a:lnTo>
                <a:lnTo>
                  <a:pt x="1328058" y="1193799"/>
                </a:lnTo>
                <a:lnTo>
                  <a:pt x="1289053" y="1219199"/>
                </a:lnTo>
                <a:lnTo>
                  <a:pt x="1251474" y="1244599"/>
                </a:lnTo>
                <a:lnTo>
                  <a:pt x="1215399" y="1269999"/>
                </a:lnTo>
                <a:lnTo>
                  <a:pt x="1180907" y="1295399"/>
                </a:lnTo>
                <a:lnTo>
                  <a:pt x="1148074" y="1333499"/>
                </a:lnTo>
                <a:lnTo>
                  <a:pt x="1116980" y="1358899"/>
                </a:lnTo>
                <a:lnTo>
                  <a:pt x="1087702" y="1396999"/>
                </a:lnTo>
                <a:lnTo>
                  <a:pt x="1060318" y="1435099"/>
                </a:lnTo>
                <a:lnTo>
                  <a:pt x="1034906" y="1473199"/>
                </a:lnTo>
                <a:lnTo>
                  <a:pt x="1011544" y="1511299"/>
                </a:lnTo>
                <a:lnTo>
                  <a:pt x="990310" y="1549399"/>
                </a:lnTo>
                <a:lnTo>
                  <a:pt x="971283" y="1587499"/>
                </a:lnTo>
                <a:lnTo>
                  <a:pt x="954539" y="1638299"/>
                </a:lnTo>
                <a:close/>
              </a:path>
              <a:path w="3461384" h="2324100">
                <a:moveTo>
                  <a:pt x="3460833" y="1638299"/>
                </a:moveTo>
                <a:lnTo>
                  <a:pt x="3296031" y="1638299"/>
                </a:lnTo>
                <a:lnTo>
                  <a:pt x="3296031" y="1396999"/>
                </a:lnTo>
                <a:lnTo>
                  <a:pt x="3293840" y="1346199"/>
                </a:lnTo>
                <a:lnTo>
                  <a:pt x="3287395" y="1308099"/>
                </a:lnTo>
                <a:lnTo>
                  <a:pt x="3276885" y="1257299"/>
                </a:lnTo>
                <a:lnTo>
                  <a:pt x="3262500" y="1219199"/>
                </a:lnTo>
                <a:lnTo>
                  <a:pt x="3244429" y="1168399"/>
                </a:lnTo>
                <a:lnTo>
                  <a:pt x="3222862" y="1130299"/>
                </a:lnTo>
                <a:lnTo>
                  <a:pt x="3197989" y="1092199"/>
                </a:lnTo>
                <a:lnTo>
                  <a:pt x="3170000" y="1054099"/>
                </a:lnTo>
                <a:lnTo>
                  <a:pt x="3139083" y="1015999"/>
                </a:lnTo>
                <a:lnTo>
                  <a:pt x="3105430" y="990599"/>
                </a:lnTo>
                <a:lnTo>
                  <a:pt x="3069229" y="965199"/>
                </a:lnTo>
                <a:lnTo>
                  <a:pt x="3030670" y="939799"/>
                </a:lnTo>
                <a:lnTo>
                  <a:pt x="2989943" y="914399"/>
                </a:lnTo>
                <a:lnTo>
                  <a:pt x="2947238" y="901699"/>
                </a:lnTo>
                <a:lnTo>
                  <a:pt x="2902744" y="888999"/>
                </a:lnTo>
                <a:lnTo>
                  <a:pt x="2809148" y="863599"/>
                </a:lnTo>
                <a:lnTo>
                  <a:pt x="3210230" y="863599"/>
                </a:lnTo>
                <a:lnTo>
                  <a:pt x="3263094" y="914399"/>
                </a:lnTo>
                <a:lnTo>
                  <a:pt x="3295275" y="952499"/>
                </a:lnTo>
                <a:lnTo>
                  <a:pt x="3325000" y="990599"/>
                </a:lnTo>
                <a:lnTo>
                  <a:pt x="3352140" y="1028699"/>
                </a:lnTo>
                <a:lnTo>
                  <a:pt x="3376568" y="1066799"/>
                </a:lnTo>
                <a:lnTo>
                  <a:pt x="3398155" y="1104899"/>
                </a:lnTo>
                <a:lnTo>
                  <a:pt x="3416772" y="1155699"/>
                </a:lnTo>
                <a:lnTo>
                  <a:pt x="3432292" y="1206499"/>
                </a:lnTo>
                <a:lnTo>
                  <a:pt x="3444586" y="1244599"/>
                </a:lnTo>
                <a:lnTo>
                  <a:pt x="3453526" y="1295399"/>
                </a:lnTo>
                <a:lnTo>
                  <a:pt x="3458985" y="1346199"/>
                </a:lnTo>
                <a:lnTo>
                  <a:pt x="3460833" y="1396999"/>
                </a:lnTo>
                <a:lnTo>
                  <a:pt x="3460833" y="1638299"/>
                </a:lnTo>
                <a:close/>
              </a:path>
              <a:path w="3461384" h="2324100">
                <a:moveTo>
                  <a:pt x="2719225" y="2158999"/>
                </a:moveTo>
                <a:lnTo>
                  <a:pt x="2554424" y="2158999"/>
                </a:lnTo>
                <a:lnTo>
                  <a:pt x="2554424" y="1917699"/>
                </a:lnTo>
                <a:lnTo>
                  <a:pt x="2553022" y="1866899"/>
                </a:lnTo>
                <a:lnTo>
                  <a:pt x="2548868" y="1816099"/>
                </a:lnTo>
                <a:lnTo>
                  <a:pt x="2542040" y="1765299"/>
                </a:lnTo>
                <a:lnTo>
                  <a:pt x="2532617" y="1727199"/>
                </a:lnTo>
                <a:lnTo>
                  <a:pt x="2520675" y="1676399"/>
                </a:lnTo>
                <a:lnTo>
                  <a:pt x="2506293" y="1638299"/>
                </a:lnTo>
                <a:lnTo>
                  <a:pt x="2489549" y="1587499"/>
                </a:lnTo>
                <a:lnTo>
                  <a:pt x="2470522" y="1549399"/>
                </a:lnTo>
                <a:lnTo>
                  <a:pt x="2449288" y="1511299"/>
                </a:lnTo>
                <a:lnTo>
                  <a:pt x="2425926" y="1473199"/>
                </a:lnTo>
                <a:lnTo>
                  <a:pt x="2400514" y="1435099"/>
                </a:lnTo>
                <a:lnTo>
                  <a:pt x="2373130" y="1396999"/>
                </a:lnTo>
                <a:lnTo>
                  <a:pt x="2343852" y="1358899"/>
                </a:lnTo>
                <a:lnTo>
                  <a:pt x="2312758" y="1333499"/>
                </a:lnTo>
                <a:lnTo>
                  <a:pt x="2279926" y="1295399"/>
                </a:lnTo>
                <a:lnTo>
                  <a:pt x="2245433" y="1269999"/>
                </a:lnTo>
                <a:lnTo>
                  <a:pt x="2209358" y="1244599"/>
                </a:lnTo>
                <a:lnTo>
                  <a:pt x="2171779" y="1219199"/>
                </a:lnTo>
                <a:lnTo>
                  <a:pt x="2132774" y="1193799"/>
                </a:lnTo>
                <a:lnTo>
                  <a:pt x="2092421" y="1168399"/>
                </a:lnTo>
                <a:lnTo>
                  <a:pt x="2007982" y="1142999"/>
                </a:lnTo>
                <a:lnTo>
                  <a:pt x="1964051" y="1117599"/>
                </a:lnTo>
                <a:lnTo>
                  <a:pt x="1919085" y="1117599"/>
                </a:lnTo>
                <a:lnTo>
                  <a:pt x="1826355" y="1092199"/>
                </a:lnTo>
                <a:lnTo>
                  <a:pt x="2279424" y="1092199"/>
                </a:lnTo>
                <a:lnTo>
                  <a:pt x="2300557" y="1104899"/>
                </a:lnTo>
                <a:lnTo>
                  <a:pt x="2341245" y="1142999"/>
                </a:lnTo>
                <a:lnTo>
                  <a:pt x="2380279" y="1168399"/>
                </a:lnTo>
                <a:lnTo>
                  <a:pt x="2417585" y="1206499"/>
                </a:lnTo>
                <a:lnTo>
                  <a:pt x="2453087" y="1244599"/>
                </a:lnTo>
                <a:lnTo>
                  <a:pt x="2486711" y="1282699"/>
                </a:lnTo>
                <a:lnTo>
                  <a:pt x="2518381" y="1320799"/>
                </a:lnTo>
                <a:lnTo>
                  <a:pt x="2548021" y="1358899"/>
                </a:lnTo>
                <a:lnTo>
                  <a:pt x="2575558" y="1396999"/>
                </a:lnTo>
                <a:lnTo>
                  <a:pt x="2600916" y="1447799"/>
                </a:lnTo>
                <a:lnTo>
                  <a:pt x="2624020" y="1485899"/>
                </a:lnTo>
                <a:lnTo>
                  <a:pt x="2644794" y="1536699"/>
                </a:lnTo>
                <a:lnTo>
                  <a:pt x="2663164" y="1587499"/>
                </a:lnTo>
                <a:lnTo>
                  <a:pt x="2679055" y="1638299"/>
                </a:lnTo>
                <a:lnTo>
                  <a:pt x="3460833" y="1638299"/>
                </a:lnTo>
                <a:lnTo>
                  <a:pt x="3460833" y="1714499"/>
                </a:lnTo>
                <a:lnTo>
                  <a:pt x="3454331" y="1752599"/>
                </a:lnTo>
                <a:lnTo>
                  <a:pt x="3436627" y="1777999"/>
                </a:lnTo>
                <a:lnTo>
                  <a:pt x="3410426" y="1790699"/>
                </a:lnTo>
                <a:lnTo>
                  <a:pt x="3378432" y="1803399"/>
                </a:lnTo>
                <a:lnTo>
                  <a:pt x="2713045" y="1803399"/>
                </a:lnTo>
                <a:lnTo>
                  <a:pt x="2715749" y="1828799"/>
                </a:lnTo>
                <a:lnTo>
                  <a:pt x="2717680" y="1854199"/>
                </a:lnTo>
                <a:lnTo>
                  <a:pt x="2718839" y="1879599"/>
                </a:lnTo>
                <a:lnTo>
                  <a:pt x="2719225" y="1917699"/>
                </a:lnTo>
                <a:lnTo>
                  <a:pt x="2719225" y="2158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989564" y="5612917"/>
            <a:ext cx="4885690" cy="1905000"/>
          </a:xfrm>
          <a:custGeom>
            <a:avLst/>
            <a:gdLst/>
            <a:ahLst/>
            <a:cxnLst/>
            <a:rect l="l" t="t" r="r" b="b"/>
            <a:pathLst>
              <a:path w="4885690" h="1905000">
                <a:moveTo>
                  <a:pt x="798322" y="1676399"/>
                </a:moveTo>
                <a:lnTo>
                  <a:pt x="50406" y="1676399"/>
                </a:lnTo>
                <a:lnTo>
                  <a:pt x="24205" y="1663699"/>
                </a:lnTo>
                <a:lnTo>
                  <a:pt x="6501" y="1625599"/>
                </a:lnTo>
                <a:lnTo>
                  <a:pt x="0" y="1600199"/>
                </a:lnTo>
                <a:lnTo>
                  <a:pt x="0" y="76199"/>
                </a:lnTo>
                <a:lnTo>
                  <a:pt x="6501" y="38099"/>
                </a:lnTo>
                <a:lnTo>
                  <a:pt x="24205" y="12699"/>
                </a:lnTo>
                <a:lnTo>
                  <a:pt x="50406" y="0"/>
                </a:lnTo>
                <a:lnTo>
                  <a:pt x="798756" y="0"/>
                </a:lnTo>
                <a:lnTo>
                  <a:pt x="824909" y="12699"/>
                </a:lnTo>
                <a:lnTo>
                  <a:pt x="842371" y="38099"/>
                </a:lnTo>
                <a:lnTo>
                  <a:pt x="848728" y="76199"/>
                </a:lnTo>
                <a:lnTo>
                  <a:pt x="848728" y="152399"/>
                </a:lnTo>
                <a:lnTo>
                  <a:pt x="164801" y="152399"/>
                </a:lnTo>
                <a:lnTo>
                  <a:pt x="164801" y="1511299"/>
                </a:lnTo>
                <a:lnTo>
                  <a:pt x="848728" y="1511299"/>
                </a:lnTo>
                <a:lnTo>
                  <a:pt x="848728" y="1600199"/>
                </a:lnTo>
                <a:lnTo>
                  <a:pt x="842226" y="1625599"/>
                </a:lnTo>
                <a:lnTo>
                  <a:pt x="824522" y="1663699"/>
                </a:lnTo>
                <a:lnTo>
                  <a:pt x="798322" y="1676399"/>
                </a:lnTo>
                <a:close/>
              </a:path>
              <a:path w="4885690" h="1905000">
                <a:moveTo>
                  <a:pt x="1869714" y="50799"/>
                </a:moveTo>
                <a:lnTo>
                  <a:pt x="1681371" y="50799"/>
                </a:lnTo>
                <a:lnTo>
                  <a:pt x="1728495" y="38099"/>
                </a:lnTo>
                <a:lnTo>
                  <a:pt x="1822720" y="38099"/>
                </a:lnTo>
                <a:lnTo>
                  <a:pt x="1869714" y="50799"/>
                </a:lnTo>
                <a:close/>
              </a:path>
              <a:path w="4885690" h="1905000">
                <a:moveTo>
                  <a:pt x="3443918" y="990599"/>
                </a:moveTo>
                <a:lnTo>
                  <a:pt x="2435908" y="990599"/>
                </a:lnTo>
                <a:lnTo>
                  <a:pt x="2409707" y="977899"/>
                </a:lnTo>
                <a:lnTo>
                  <a:pt x="2392004" y="939799"/>
                </a:lnTo>
                <a:lnTo>
                  <a:pt x="2385502" y="914399"/>
                </a:lnTo>
                <a:lnTo>
                  <a:pt x="2392004" y="876299"/>
                </a:lnTo>
                <a:lnTo>
                  <a:pt x="2409707" y="850899"/>
                </a:lnTo>
                <a:lnTo>
                  <a:pt x="2435908" y="838199"/>
                </a:lnTo>
                <a:lnTo>
                  <a:pt x="2467903" y="825499"/>
                </a:lnTo>
                <a:lnTo>
                  <a:pt x="3435806" y="825499"/>
                </a:lnTo>
                <a:lnTo>
                  <a:pt x="3448601" y="812799"/>
                </a:lnTo>
                <a:lnTo>
                  <a:pt x="3460816" y="800099"/>
                </a:lnTo>
                <a:lnTo>
                  <a:pt x="3472162" y="787399"/>
                </a:lnTo>
                <a:lnTo>
                  <a:pt x="3491990" y="774699"/>
                </a:lnTo>
                <a:lnTo>
                  <a:pt x="3506410" y="736599"/>
                </a:lnTo>
                <a:lnTo>
                  <a:pt x="3515037" y="711199"/>
                </a:lnTo>
                <a:lnTo>
                  <a:pt x="3517483" y="673099"/>
                </a:lnTo>
                <a:lnTo>
                  <a:pt x="3509960" y="622299"/>
                </a:lnTo>
                <a:lnTo>
                  <a:pt x="3490175" y="584199"/>
                </a:lnTo>
                <a:lnTo>
                  <a:pt x="3460453" y="558799"/>
                </a:lnTo>
                <a:lnTo>
                  <a:pt x="3423118" y="533399"/>
                </a:lnTo>
                <a:lnTo>
                  <a:pt x="3380492" y="520699"/>
                </a:lnTo>
                <a:lnTo>
                  <a:pt x="2537715" y="520699"/>
                </a:lnTo>
                <a:lnTo>
                  <a:pt x="2491135" y="507999"/>
                </a:lnTo>
                <a:lnTo>
                  <a:pt x="2447303" y="482599"/>
                </a:lnTo>
                <a:lnTo>
                  <a:pt x="2406904" y="457199"/>
                </a:lnTo>
                <a:lnTo>
                  <a:pt x="2370624" y="431799"/>
                </a:lnTo>
                <a:lnTo>
                  <a:pt x="2339152" y="393699"/>
                </a:lnTo>
                <a:lnTo>
                  <a:pt x="2297634" y="355599"/>
                </a:lnTo>
                <a:lnTo>
                  <a:pt x="2255236" y="330199"/>
                </a:lnTo>
                <a:lnTo>
                  <a:pt x="2212031" y="317499"/>
                </a:lnTo>
                <a:lnTo>
                  <a:pt x="2168091" y="292099"/>
                </a:lnTo>
                <a:lnTo>
                  <a:pt x="2123489" y="279399"/>
                </a:lnTo>
                <a:lnTo>
                  <a:pt x="2078298" y="253999"/>
                </a:lnTo>
                <a:lnTo>
                  <a:pt x="1939916" y="215899"/>
                </a:lnTo>
                <a:lnTo>
                  <a:pt x="1846049" y="215899"/>
                </a:lnTo>
                <a:lnTo>
                  <a:pt x="1798850" y="203199"/>
                </a:lnTo>
                <a:lnTo>
                  <a:pt x="1173181" y="203199"/>
                </a:lnTo>
                <a:lnTo>
                  <a:pt x="1311202" y="139699"/>
                </a:lnTo>
                <a:lnTo>
                  <a:pt x="1356308" y="126999"/>
                </a:lnTo>
                <a:lnTo>
                  <a:pt x="1401854" y="101599"/>
                </a:lnTo>
                <a:lnTo>
                  <a:pt x="1587368" y="50799"/>
                </a:lnTo>
                <a:lnTo>
                  <a:pt x="1916557" y="50799"/>
                </a:lnTo>
                <a:lnTo>
                  <a:pt x="1963194" y="63499"/>
                </a:lnTo>
                <a:lnTo>
                  <a:pt x="2009574" y="63499"/>
                </a:lnTo>
                <a:lnTo>
                  <a:pt x="2146621" y="101599"/>
                </a:lnTo>
                <a:lnTo>
                  <a:pt x="2191427" y="126999"/>
                </a:lnTo>
                <a:lnTo>
                  <a:pt x="2235706" y="139699"/>
                </a:lnTo>
                <a:lnTo>
                  <a:pt x="2279403" y="165099"/>
                </a:lnTo>
                <a:lnTo>
                  <a:pt x="2322466" y="177799"/>
                </a:lnTo>
                <a:lnTo>
                  <a:pt x="2364839" y="203199"/>
                </a:lnTo>
                <a:lnTo>
                  <a:pt x="2406469" y="241299"/>
                </a:lnTo>
                <a:lnTo>
                  <a:pt x="2447303" y="266699"/>
                </a:lnTo>
                <a:lnTo>
                  <a:pt x="2453885" y="266699"/>
                </a:lnTo>
                <a:lnTo>
                  <a:pt x="2459792" y="279399"/>
                </a:lnTo>
                <a:lnTo>
                  <a:pt x="2465119" y="279399"/>
                </a:lnTo>
                <a:lnTo>
                  <a:pt x="2469963" y="292099"/>
                </a:lnTo>
                <a:lnTo>
                  <a:pt x="2492913" y="317499"/>
                </a:lnTo>
                <a:lnTo>
                  <a:pt x="2520691" y="342899"/>
                </a:lnTo>
                <a:lnTo>
                  <a:pt x="2551945" y="355599"/>
                </a:lnTo>
                <a:lnTo>
                  <a:pt x="3379462" y="355599"/>
                </a:lnTo>
                <a:lnTo>
                  <a:pt x="3427625" y="368299"/>
                </a:lnTo>
                <a:lnTo>
                  <a:pt x="3473440" y="380999"/>
                </a:lnTo>
                <a:lnTo>
                  <a:pt x="3516288" y="393699"/>
                </a:lnTo>
                <a:lnTo>
                  <a:pt x="3555552" y="419099"/>
                </a:lnTo>
                <a:lnTo>
                  <a:pt x="3590614" y="457199"/>
                </a:lnTo>
                <a:lnTo>
                  <a:pt x="3620855" y="482599"/>
                </a:lnTo>
                <a:lnTo>
                  <a:pt x="3645658" y="533399"/>
                </a:lnTo>
                <a:lnTo>
                  <a:pt x="3664404" y="571499"/>
                </a:lnTo>
                <a:lnTo>
                  <a:pt x="3676475" y="622299"/>
                </a:lnTo>
                <a:lnTo>
                  <a:pt x="3681255" y="673099"/>
                </a:lnTo>
                <a:lnTo>
                  <a:pt x="3681255" y="698499"/>
                </a:lnTo>
                <a:lnTo>
                  <a:pt x="3936182" y="698499"/>
                </a:lnTo>
                <a:lnTo>
                  <a:pt x="3747175" y="850899"/>
                </a:lnTo>
                <a:lnTo>
                  <a:pt x="3703510" y="888999"/>
                </a:lnTo>
                <a:lnTo>
                  <a:pt x="3658099" y="914399"/>
                </a:lnTo>
                <a:lnTo>
                  <a:pt x="3611085" y="939799"/>
                </a:lnTo>
                <a:lnTo>
                  <a:pt x="3562613" y="965199"/>
                </a:lnTo>
                <a:lnTo>
                  <a:pt x="3512824" y="977899"/>
                </a:lnTo>
                <a:lnTo>
                  <a:pt x="3443918" y="990599"/>
                </a:lnTo>
                <a:close/>
              </a:path>
              <a:path w="4885690" h="1905000">
                <a:moveTo>
                  <a:pt x="3936182" y="698499"/>
                </a:moveTo>
                <a:lnTo>
                  <a:pt x="3681255" y="698499"/>
                </a:lnTo>
                <a:lnTo>
                  <a:pt x="4396081" y="114299"/>
                </a:lnTo>
                <a:lnTo>
                  <a:pt x="4434001" y="88899"/>
                </a:lnTo>
                <a:lnTo>
                  <a:pt x="4474362" y="63499"/>
                </a:lnTo>
                <a:lnTo>
                  <a:pt x="4516453" y="50799"/>
                </a:lnTo>
                <a:lnTo>
                  <a:pt x="4646003" y="50799"/>
                </a:lnTo>
                <a:lnTo>
                  <a:pt x="4687909" y="63499"/>
                </a:lnTo>
                <a:lnTo>
                  <a:pt x="4727992" y="88899"/>
                </a:lnTo>
                <a:lnTo>
                  <a:pt x="4765541" y="114299"/>
                </a:lnTo>
                <a:lnTo>
                  <a:pt x="4799845" y="139699"/>
                </a:lnTo>
                <a:lnTo>
                  <a:pt x="4829475" y="177799"/>
                </a:lnTo>
                <a:lnTo>
                  <a:pt x="4847003" y="215899"/>
                </a:lnTo>
                <a:lnTo>
                  <a:pt x="4548411" y="215899"/>
                </a:lnTo>
                <a:lnTo>
                  <a:pt x="4505263" y="241299"/>
                </a:lnTo>
                <a:lnTo>
                  <a:pt x="4503203" y="241299"/>
                </a:lnTo>
                <a:lnTo>
                  <a:pt x="3936182" y="698499"/>
                </a:lnTo>
                <a:close/>
              </a:path>
              <a:path w="4885690" h="1905000">
                <a:moveTo>
                  <a:pt x="848728" y="1511299"/>
                </a:moveTo>
                <a:lnTo>
                  <a:pt x="683926" y="1511299"/>
                </a:lnTo>
                <a:lnTo>
                  <a:pt x="683926" y="152399"/>
                </a:lnTo>
                <a:lnTo>
                  <a:pt x="848728" y="152399"/>
                </a:lnTo>
                <a:lnTo>
                  <a:pt x="848728" y="203199"/>
                </a:lnTo>
                <a:lnTo>
                  <a:pt x="1751571" y="203199"/>
                </a:lnTo>
                <a:lnTo>
                  <a:pt x="1704284" y="215899"/>
                </a:lnTo>
                <a:lnTo>
                  <a:pt x="1609980" y="215899"/>
                </a:lnTo>
                <a:lnTo>
                  <a:pt x="1424484" y="266699"/>
                </a:lnTo>
                <a:lnTo>
                  <a:pt x="1379183" y="292099"/>
                </a:lnTo>
                <a:lnTo>
                  <a:pt x="1224681" y="355599"/>
                </a:lnTo>
                <a:lnTo>
                  <a:pt x="1216779" y="368299"/>
                </a:lnTo>
                <a:lnTo>
                  <a:pt x="848728" y="368299"/>
                </a:lnTo>
                <a:lnTo>
                  <a:pt x="848728" y="1308099"/>
                </a:lnTo>
                <a:lnTo>
                  <a:pt x="1219531" y="1308099"/>
                </a:lnTo>
                <a:lnTo>
                  <a:pt x="1734783" y="1473199"/>
                </a:lnTo>
                <a:lnTo>
                  <a:pt x="848728" y="1473199"/>
                </a:lnTo>
                <a:lnTo>
                  <a:pt x="848728" y="1511299"/>
                </a:lnTo>
                <a:close/>
              </a:path>
              <a:path w="4885690" h="1905000">
                <a:moveTo>
                  <a:pt x="3399256" y="1739899"/>
                </a:moveTo>
                <a:lnTo>
                  <a:pt x="2792303" y="1739899"/>
                </a:lnTo>
                <a:lnTo>
                  <a:pt x="2837581" y="1727199"/>
                </a:lnTo>
                <a:lnTo>
                  <a:pt x="2929187" y="1727199"/>
                </a:lnTo>
                <a:lnTo>
                  <a:pt x="3071604" y="1689099"/>
                </a:lnTo>
                <a:lnTo>
                  <a:pt x="3223830" y="1650999"/>
                </a:lnTo>
                <a:lnTo>
                  <a:pt x="3277491" y="1625599"/>
                </a:lnTo>
                <a:lnTo>
                  <a:pt x="4690665" y="469899"/>
                </a:lnTo>
                <a:lnTo>
                  <a:pt x="4712929" y="431799"/>
                </a:lnTo>
                <a:lnTo>
                  <a:pt x="4722933" y="380999"/>
                </a:lnTo>
                <a:lnTo>
                  <a:pt x="4720774" y="342899"/>
                </a:lnTo>
                <a:lnTo>
                  <a:pt x="4706551" y="292099"/>
                </a:lnTo>
                <a:lnTo>
                  <a:pt x="4680364" y="253999"/>
                </a:lnTo>
                <a:lnTo>
                  <a:pt x="4640114" y="228599"/>
                </a:lnTo>
                <a:lnTo>
                  <a:pt x="4594745" y="215899"/>
                </a:lnTo>
                <a:lnTo>
                  <a:pt x="4847003" y="215899"/>
                </a:lnTo>
                <a:lnTo>
                  <a:pt x="4852845" y="228599"/>
                </a:lnTo>
                <a:lnTo>
                  <a:pt x="4869936" y="266699"/>
                </a:lnTo>
                <a:lnTo>
                  <a:pt x="4880730" y="317499"/>
                </a:lnTo>
                <a:lnTo>
                  <a:pt x="4885207" y="355599"/>
                </a:lnTo>
                <a:lnTo>
                  <a:pt x="4883350" y="406399"/>
                </a:lnTo>
                <a:lnTo>
                  <a:pt x="4875140" y="457199"/>
                </a:lnTo>
                <a:lnTo>
                  <a:pt x="4860558" y="507999"/>
                </a:lnTo>
                <a:lnTo>
                  <a:pt x="4839586" y="546099"/>
                </a:lnTo>
                <a:lnTo>
                  <a:pt x="4812205" y="584199"/>
                </a:lnTo>
                <a:lnTo>
                  <a:pt x="4799845" y="596899"/>
                </a:lnTo>
                <a:lnTo>
                  <a:pt x="3399256" y="1739899"/>
                </a:lnTo>
                <a:close/>
              </a:path>
              <a:path w="4885690" h="1905000">
                <a:moveTo>
                  <a:pt x="548995" y="1511299"/>
                </a:moveTo>
                <a:lnTo>
                  <a:pt x="275012" y="1511299"/>
                </a:lnTo>
                <a:lnTo>
                  <a:pt x="238237" y="1485899"/>
                </a:lnTo>
                <a:lnTo>
                  <a:pt x="207740" y="1447799"/>
                </a:lnTo>
                <a:lnTo>
                  <a:pt x="184610" y="1409699"/>
                </a:lnTo>
                <a:lnTo>
                  <a:pt x="169935" y="1358899"/>
                </a:lnTo>
                <a:lnTo>
                  <a:pt x="164801" y="1308099"/>
                </a:lnTo>
                <a:lnTo>
                  <a:pt x="169847" y="1257299"/>
                </a:lnTo>
                <a:lnTo>
                  <a:pt x="184307" y="1219199"/>
                </a:lnTo>
                <a:lnTo>
                  <a:pt x="207168" y="1168399"/>
                </a:lnTo>
                <a:lnTo>
                  <a:pt x="237417" y="1142999"/>
                </a:lnTo>
                <a:lnTo>
                  <a:pt x="274038" y="1104899"/>
                </a:lnTo>
                <a:lnTo>
                  <a:pt x="316019" y="1079499"/>
                </a:lnTo>
                <a:lnTo>
                  <a:pt x="362346" y="1066799"/>
                </a:lnTo>
                <a:lnTo>
                  <a:pt x="461661" y="1066799"/>
                </a:lnTo>
                <a:lnTo>
                  <a:pt x="507987" y="1079499"/>
                </a:lnTo>
                <a:lnTo>
                  <a:pt x="549968" y="1104899"/>
                </a:lnTo>
                <a:lnTo>
                  <a:pt x="586590" y="1142999"/>
                </a:lnTo>
                <a:lnTo>
                  <a:pt x="616839" y="1168399"/>
                </a:lnTo>
                <a:lnTo>
                  <a:pt x="639700" y="1219199"/>
                </a:lnTo>
                <a:lnTo>
                  <a:pt x="644520" y="1231899"/>
                </a:lnTo>
                <a:lnTo>
                  <a:pt x="380009" y="1231899"/>
                </a:lnTo>
                <a:lnTo>
                  <a:pt x="353808" y="1257299"/>
                </a:lnTo>
                <a:lnTo>
                  <a:pt x="336105" y="1282699"/>
                </a:lnTo>
                <a:lnTo>
                  <a:pt x="329603" y="1308099"/>
                </a:lnTo>
                <a:lnTo>
                  <a:pt x="336105" y="1346199"/>
                </a:lnTo>
                <a:lnTo>
                  <a:pt x="353808" y="1371599"/>
                </a:lnTo>
                <a:lnTo>
                  <a:pt x="380009" y="1384299"/>
                </a:lnTo>
                <a:lnTo>
                  <a:pt x="412003" y="1396999"/>
                </a:lnTo>
                <a:lnTo>
                  <a:pt x="643066" y="1396999"/>
                </a:lnTo>
                <a:lnTo>
                  <a:pt x="639397" y="1409699"/>
                </a:lnTo>
                <a:lnTo>
                  <a:pt x="616267" y="1447799"/>
                </a:lnTo>
                <a:lnTo>
                  <a:pt x="585770" y="1485899"/>
                </a:lnTo>
                <a:lnTo>
                  <a:pt x="548995" y="1511299"/>
                </a:lnTo>
                <a:close/>
              </a:path>
              <a:path w="4885690" h="1905000">
                <a:moveTo>
                  <a:pt x="643066" y="1396999"/>
                </a:moveTo>
                <a:lnTo>
                  <a:pt x="412003" y="1396999"/>
                </a:lnTo>
                <a:lnTo>
                  <a:pt x="443998" y="1384299"/>
                </a:lnTo>
                <a:lnTo>
                  <a:pt x="470199" y="1371599"/>
                </a:lnTo>
                <a:lnTo>
                  <a:pt x="487902" y="1346199"/>
                </a:lnTo>
                <a:lnTo>
                  <a:pt x="494404" y="1308099"/>
                </a:lnTo>
                <a:lnTo>
                  <a:pt x="487902" y="1282699"/>
                </a:lnTo>
                <a:lnTo>
                  <a:pt x="470199" y="1257299"/>
                </a:lnTo>
                <a:lnTo>
                  <a:pt x="443998" y="1231899"/>
                </a:lnTo>
                <a:lnTo>
                  <a:pt x="644520" y="1231899"/>
                </a:lnTo>
                <a:lnTo>
                  <a:pt x="654160" y="1257299"/>
                </a:lnTo>
                <a:lnTo>
                  <a:pt x="659206" y="1308099"/>
                </a:lnTo>
                <a:lnTo>
                  <a:pt x="654072" y="1358899"/>
                </a:lnTo>
                <a:lnTo>
                  <a:pt x="643066" y="1396999"/>
                </a:lnTo>
                <a:close/>
              </a:path>
              <a:path w="4885690" h="1905000">
                <a:moveTo>
                  <a:pt x="2936863" y="1892299"/>
                </a:moveTo>
                <a:lnTo>
                  <a:pt x="2562092" y="1892299"/>
                </a:lnTo>
                <a:lnTo>
                  <a:pt x="2366848" y="1841499"/>
                </a:lnTo>
                <a:lnTo>
                  <a:pt x="2210463" y="1803399"/>
                </a:lnTo>
                <a:lnTo>
                  <a:pt x="2155810" y="1777999"/>
                </a:lnTo>
                <a:lnTo>
                  <a:pt x="1178331" y="1473199"/>
                </a:lnTo>
                <a:lnTo>
                  <a:pt x="1734783" y="1473199"/>
                </a:lnTo>
                <a:lnTo>
                  <a:pt x="2210401" y="1625599"/>
                </a:lnTo>
                <a:lnTo>
                  <a:pt x="2214521" y="1625599"/>
                </a:lnTo>
                <a:lnTo>
                  <a:pt x="2268584" y="1638299"/>
                </a:lnTo>
                <a:lnTo>
                  <a:pt x="2321044" y="1663699"/>
                </a:lnTo>
                <a:lnTo>
                  <a:pt x="2470387" y="1701799"/>
                </a:lnTo>
                <a:lnTo>
                  <a:pt x="2564835" y="1727199"/>
                </a:lnTo>
                <a:lnTo>
                  <a:pt x="2656672" y="1727199"/>
                </a:lnTo>
                <a:lnTo>
                  <a:pt x="2702007" y="1739899"/>
                </a:lnTo>
                <a:lnTo>
                  <a:pt x="3399256" y="1739899"/>
                </a:lnTo>
                <a:lnTo>
                  <a:pt x="3368131" y="1765299"/>
                </a:lnTo>
                <a:lnTo>
                  <a:pt x="3362547" y="1765299"/>
                </a:lnTo>
                <a:lnTo>
                  <a:pt x="3356673" y="1777999"/>
                </a:lnTo>
                <a:lnTo>
                  <a:pt x="3344441" y="1777999"/>
                </a:lnTo>
                <a:lnTo>
                  <a:pt x="3289551" y="1803399"/>
                </a:lnTo>
                <a:lnTo>
                  <a:pt x="3132641" y="1841499"/>
                </a:lnTo>
                <a:lnTo>
                  <a:pt x="2936863" y="1892299"/>
                </a:lnTo>
                <a:close/>
              </a:path>
              <a:path w="4885690" h="1905000">
                <a:moveTo>
                  <a:pt x="2795724" y="1904999"/>
                </a:moveTo>
                <a:lnTo>
                  <a:pt x="2702704" y="1904999"/>
                </a:lnTo>
                <a:lnTo>
                  <a:pt x="2656152" y="1892299"/>
                </a:lnTo>
                <a:lnTo>
                  <a:pt x="2842478" y="1892299"/>
                </a:lnTo>
                <a:lnTo>
                  <a:pt x="2795724" y="19049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301748" y="7094979"/>
            <a:ext cx="9383031" cy="16568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fr-FR" sz="5300" spc="70" dirty="0">
                <a:latin typeface="Lucida Sans Unicode"/>
                <a:cs typeface="Lucida Sans Unicode"/>
              </a:rPr>
              <a:t>Me </a:t>
            </a:r>
            <a:r>
              <a:rPr lang="fr-FR" sz="5300" spc="70" dirty="0" err="1">
                <a:latin typeface="Lucida Sans Unicode"/>
                <a:cs typeface="Lucida Sans Unicode"/>
              </a:rPr>
              <a:t>Piaulenne</a:t>
            </a:r>
            <a:r>
              <a:rPr lang="fr-FR" sz="5300" spc="70" dirty="0">
                <a:latin typeface="Lucida Sans Unicode"/>
                <a:cs typeface="Lucida Sans Unicode"/>
              </a:rPr>
              <a:t>/Me </a:t>
            </a:r>
            <a:r>
              <a:rPr lang="fr-FR" sz="5300" spc="70" dirty="0" err="1">
                <a:latin typeface="Lucida Sans Unicode"/>
                <a:cs typeface="Lucida Sans Unicode"/>
              </a:rPr>
              <a:t>Orosco</a:t>
            </a:r>
            <a:endParaRPr lang="fr-FR" sz="5300" spc="70" dirty="0">
              <a:latin typeface="Lucida Sans Unicode"/>
              <a:cs typeface="Lucida Sans Unicode"/>
            </a:endParaRPr>
          </a:p>
          <a:p>
            <a:pPr marL="12700">
              <a:spcBef>
                <a:spcPts val="100"/>
              </a:spcBef>
            </a:pPr>
            <a:r>
              <a:rPr lang="fr-FR" sz="5300" spc="-340" dirty="0">
                <a:latin typeface="Lucida Sans Unicode"/>
                <a:cs typeface="Lucida Sans Unicode"/>
              </a:rPr>
              <a:t>Me Chaouch</a:t>
            </a:r>
            <a:endParaRPr sz="530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40963" y="424490"/>
            <a:ext cx="3876040" cy="3873500"/>
          </a:xfrm>
          <a:custGeom>
            <a:avLst/>
            <a:gdLst/>
            <a:ahLst/>
            <a:cxnLst/>
            <a:rect l="l" t="t" r="r" b="b"/>
            <a:pathLst>
              <a:path w="3876040" h="3873500">
                <a:moveTo>
                  <a:pt x="2034576" y="12700"/>
                </a:moveTo>
                <a:lnTo>
                  <a:pt x="1841138" y="12700"/>
                </a:lnTo>
                <a:lnTo>
                  <a:pt x="1889351" y="0"/>
                </a:lnTo>
                <a:lnTo>
                  <a:pt x="1986363" y="0"/>
                </a:lnTo>
                <a:lnTo>
                  <a:pt x="2034576" y="12700"/>
                </a:lnTo>
                <a:close/>
              </a:path>
              <a:path w="3876040" h="3873500">
                <a:moveTo>
                  <a:pt x="2270759" y="38100"/>
                </a:moveTo>
                <a:lnTo>
                  <a:pt x="1604955" y="38100"/>
                </a:lnTo>
                <a:lnTo>
                  <a:pt x="1698397" y="12700"/>
                </a:lnTo>
                <a:lnTo>
                  <a:pt x="2177317" y="12700"/>
                </a:lnTo>
                <a:lnTo>
                  <a:pt x="2270759" y="38100"/>
                </a:lnTo>
                <a:close/>
              </a:path>
              <a:path w="3876040" h="3873500">
                <a:moveTo>
                  <a:pt x="2316922" y="3848100"/>
                </a:moveTo>
                <a:lnTo>
                  <a:pt x="1558791" y="3848100"/>
                </a:lnTo>
                <a:lnTo>
                  <a:pt x="1290490" y="3771900"/>
                </a:lnTo>
                <a:lnTo>
                  <a:pt x="1247349" y="3759200"/>
                </a:lnTo>
                <a:lnTo>
                  <a:pt x="1204695" y="3733800"/>
                </a:lnTo>
                <a:lnTo>
                  <a:pt x="1162543" y="3721100"/>
                </a:lnTo>
                <a:lnTo>
                  <a:pt x="1120905" y="3695700"/>
                </a:lnTo>
                <a:lnTo>
                  <a:pt x="1079797" y="3683000"/>
                </a:lnTo>
                <a:lnTo>
                  <a:pt x="999222" y="3632200"/>
                </a:lnTo>
                <a:lnTo>
                  <a:pt x="959783" y="3619500"/>
                </a:lnTo>
                <a:lnTo>
                  <a:pt x="920929" y="3594100"/>
                </a:lnTo>
                <a:lnTo>
                  <a:pt x="882673" y="3568700"/>
                </a:lnTo>
                <a:lnTo>
                  <a:pt x="845030" y="3543300"/>
                </a:lnTo>
                <a:lnTo>
                  <a:pt x="808012" y="3517900"/>
                </a:lnTo>
                <a:lnTo>
                  <a:pt x="771634" y="3492500"/>
                </a:lnTo>
                <a:lnTo>
                  <a:pt x="735911" y="3467100"/>
                </a:lnTo>
                <a:lnTo>
                  <a:pt x="700855" y="3429000"/>
                </a:lnTo>
                <a:lnTo>
                  <a:pt x="666480" y="3403600"/>
                </a:lnTo>
                <a:lnTo>
                  <a:pt x="632801" y="3378200"/>
                </a:lnTo>
                <a:lnTo>
                  <a:pt x="599831" y="3340100"/>
                </a:lnTo>
                <a:lnTo>
                  <a:pt x="567585" y="3314700"/>
                </a:lnTo>
                <a:lnTo>
                  <a:pt x="536075" y="3276600"/>
                </a:lnTo>
                <a:lnTo>
                  <a:pt x="505317" y="3251200"/>
                </a:lnTo>
                <a:lnTo>
                  <a:pt x="475323" y="3213100"/>
                </a:lnTo>
                <a:lnTo>
                  <a:pt x="446108" y="3175000"/>
                </a:lnTo>
                <a:lnTo>
                  <a:pt x="417686" y="3149600"/>
                </a:lnTo>
                <a:lnTo>
                  <a:pt x="390070" y="3111500"/>
                </a:lnTo>
                <a:lnTo>
                  <a:pt x="363275" y="3073400"/>
                </a:lnTo>
                <a:lnTo>
                  <a:pt x="337313" y="3035300"/>
                </a:lnTo>
                <a:lnTo>
                  <a:pt x="312200" y="2997200"/>
                </a:lnTo>
                <a:lnTo>
                  <a:pt x="287949" y="2959100"/>
                </a:lnTo>
                <a:lnTo>
                  <a:pt x="264574" y="2921000"/>
                </a:lnTo>
                <a:lnTo>
                  <a:pt x="242088" y="2882900"/>
                </a:lnTo>
                <a:lnTo>
                  <a:pt x="220506" y="2844800"/>
                </a:lnTo>
                <a:lnTo>
                  <a:pt x="199842" y="2794000"/>
                </a:lnTo>
                <a:lnTo>
                  <a:pt x="180109" y="2755900"/>
                </a:lnTo>
                <a:lnTo>
                  <a:pt x="161321" y="2717800"/>
                </a:lnTo>
                <a:lnTo>
                  <a:pt x="143492" y="2679700"/>
                </a:lnTo>
                <a:lnTo>
                  <a:pt x="126637" y="2628900"/>
                </a:lnTo>
                <a:lnTo>
                  <a:pt x="110768" y="2590800"/>
                </a:lnTo>
                <a:lnTo>
                  <a:pt x="95900" y="2540000"/>
                </a:lnTo>
                <a:lnTo>
                  <a:pt x="82046" y="2501900"/>
                </a:lnTo>
                <a:lnTo>
                  <a:pt x="69222" y="2451100"/>
                </a:lnTo>
                <a:lnTo>
                  <a:pt x="57439" y="2413000"/>
                </a:lnTo>
                <a:lnTo>
                  <a:pt x="46713" y="2362200"/>
                </a:lnTo>
                <a:lnTo>
                  <a:pt x="37057" y="2324100"/>
                </a:lnTo>
                <a:lnTo>
                  <a:pt x="28485" y="2273300"/>
                </a:lnTo>
                <a:lnTo>
                  <a:pt x="21011" y="2222500"/>
                </a:lnTo>
                <a:lnTo>
                  <a:pt x="14648" y="2184400"/>
                </a:lnTo>
                <a:lnTo>
                  <a:pt x="9412" y="2133600"/>
                </a:lnTo>
                <a:lnTo>
                  <a:pt x="5315" y="2082800"/>
                </a:lnTo>
                <a:lnTo>
                  <a:pt x="2371" y="2044700"/>
                </a:lnTo>
                <a:lnTo>
                  <a:pt x="595" y="1993900"/>
                </a:lnTo>
                <a:lnTo>
                  <a:pt x="0" y="1943100"/>
                </a:lnTo>
                <a:lnTo>
                  <a:pt x="595" y="1892300"/>
                </a:lnTo>
                <a:lnTo>
                  <a:pt x="2371" y="1841500"/>
                </a:lnTo>
                <a:lnTo>
                  <a:pt x="5315" y="1803400"/>
                </a:lnTo>
                <a:lnTo>
                  <a:pt x="9412" y="1752600"/>
                </a:lnTo>
                <a:lnTo>
                  <a:pt x="14648" y="1701800"/>
                </a:lnTo>
                <a:lnTo>
                  <a:pt x="21011" y="1651000"/>
                </a:lnTo>
                <a:lnTo>
                  <a:pt x="28485" y="1612900"/>
                </a:lnTo>
                <a:lnTo>
                  <a:pt x="37057" y="1562100"/>
                </a:lnTo>
                <a:lnTo>
                  <a:pt x="46713" y="1511300"/>
                </a:lnTo>
                <a:lnTo>
                  <a:pt x="57439" y="1473200"/>
                </a:lnTo>
                <a:lnTo>
                  <a:pt x="69222" y="1422400"/>
                </a:lnTo>
                <a:lnTo>
                  <a:pt x="82046" y="1384300"/>
                </a:lnTo>
                <a:lnTo>
                  <a:pt x="95900" y="1333500"/>
                </a:lnTo>
                <a:lnTo>
                  <a:pt x="110768" y="1295400"/>
                </a:lnTo>
                <a:lnTo>
                  <a:pt x="126637" y="1257300"/>
                </a:lnTo>
                <a:lnTo>
                  <a:pt x="143492" y="1206500"/>
                </a:lnTo>
                <a:lnTo>
                  <a:pt x="161321" y="1168400"/>
                </a:lnTo>
                <a:lnTo>
                  <a:pt x="180109" y="1130300"/>
                </a:lnTo>
                <a:lnTo>
                  <a:pt x="199842" y="1079500"/>
                </a:lnTo>
                <a:lnTo>
                  <a:pt x="220506" y="1041400"/>
                </a:lnTo>
                <a:lnTo>
                  <a:pt x="242088" y="1003300"/>
                </a:lnTo>
                <a:lnTo>
                  <a:pt x="264574" y="965200"/>
                </a:lnTo>
                <a:lnTo>
                  <a:pt x="287949" y="927100"/>
                </a:lnTo>
                <a:lnTo>
                  <a:pt x="312200" y="889000"/>
                </a:lnTo>
                <a:lnTo>
                  <a:pt x="337313" y="850900"/>
                </a:lnTo>
                <a:lnTo>
                  <a:pt x="363275" y="812800"/>
                </a:lnTo>
                <a:lnTo>
                  <a:pt x="390070" y="774700"/>
                </a:lnTo>
                <a:lnTo>
                  <a:pt x="417686" y="736600"/>
                </a:lnTo>
                <a:lnTo>
                  <a:pt x="446108" y="711200"/>
                </a:lnTo>
                <a:lnTo>
                  <a:pt x="475323" y="673100"/>
                </a:lnTo>
                <a:lnTo>
                  <a:pt x="505317" y="635000"/>
                </a:lnTo>
                <a:lnTo>
                  <a:pt x="536075" y="609600"/>
                </a:lnTo>
                <a:lnTo>
                  <a:pt x="567585" y="571500"/>
                </a:lnTo>
                <a:lnTo>
                  <a:pt x="599831" y="546100"/>
                </a:lnTo>
                <a:lnTo>
                  <a:pt x="632801" y="508000"/>
                </a:lnTo>
                <a:lnTo>
                  <a:pt x="666480" y="482600"/>
                </a:lnTo>
                <a:lnTo>
                  <a:pt x="700855" y="444500"/>
                </a:lnTo>
                <a:lnTo>
                  <a:pt x="735911" y="419100"/>
                </a:lnTo>
                <a:lnTo>
                  <a:pt x="771634" y="393700"/>
                </a:lnTo>
                <a:lnTo>
                  <a:pt x="808012" y="368300"/>
                </a:lnTo>
                <a:lnTo>
                  <a:pt x="845030" y="342900"/>
                </a:lnTo>
                <a:lnTo>
                  <a:pt x="882673" y="317500"/>
                </a:lnTo>
                <a:lnTo>
                  <a:pt x="920929" y="292100"/>
                </a:lnTo>
                <a:lnTo>
                  <a:pt x="999222" y="241300"/>
                </a:lnTo>
                <a:lnTo>
                  <a:pt x="1039231" y="228600"/>
                </a:lnTo>
                <a:lnTo>
                  <a:pt x="1079797" y="203200"/>
                </a:lnTo>
                <a:lnTo>
                  <a:pt x="1120905" y="190500"/>
                </a:lnTo>
                <a:lnTo>
                  <a:pt x="1162543" y="165100"/>
                </a:lnTo>
                <a:lnTo>
                  <a:pt x="1204695" y="152400"/>
                </a:lnTo>
                <a:lnTo>
                  <a:pt x="1247349" y="127000"/>
                </a:lnTo>
                <a:lnTo>
                  <a:pt x="1558791" y="38100"/>
                </a:lnTo>
                <a:lnTo>
                  <a:pt x="2316922" y="38100"/>
                </a:lnTo>
                <a:lnTo>
                  <a:pt x="2628365" y="127000"/>
                </a:lnTo>
                <a:lnTo>
                  <a:pt x="2671018" y="152400"/>
                </a:lnTo>
                <a:lnTo>
                  <a:pt x="2713171" y="165100"/>
                </a:lnTo>
                <a:lnTo>
                  <a:pt x="2754808" y="190500"/>
                </a:lnTo>
                <a:lnTo>
                  <a:pt x="2795917" y="203200"/>
                </a:lnTo>
                <a:lnTo>
                  <a:pt x="2836483" y="228600"/>
                </a:lnTo>
                <a:lnTo>
                  <a:pt x="2876492" y="241300"/>
                </a:lnTo>
                <a:lnTo>
                  <a:pt x="2954784" y="292100"/>
                </a:lnTo>
                <a:lnTo>
                  <a:pt x="2993040" y="317500"/>
                </a:lnTo>
                <a:lnTo>
                  <a:pt x="3030684" y="342900"/>
                </a:lnTo>
                <a:lnTo>
                  <a:pt x="3067701" y="368300"/>
                </a:lnTo>
                <a:lnTo>
                  <a:pt x="3104079" y="393700"/>
                </a:lnTo>
                <a:lnTo>
                  <a:pt x="3139803" y="419100"/>
                </a:lnTo>
                <a:lnTo>
                  <a:pt x="3174859" y="444500"/>
                </a:lnTo>
                <a:lnTo>
                  <a:pt x="3209233" y="482600"/>
                </a:lnTo>
                <a:lnTo>
                  <a:pt x="3242912" y="508000"/>
                </a:lnTo>
                <a:lnTo>
                  <a:pt x="3275882" y="546100"/>
                </a:lnTo>
                <a:lnTo>
                  <a:pt x="3308129" y="571500"/>
                </a:lnTo>
                <a:lnTo>
                  <a:pt x="3339638" y="609600"/>
                </a:lnTo>
                <a:lnTo>
                  <a:pt x="3370396" y="635000"/>
                </a:lnTo>
                <a:lnTo>
                  <a:pt x="3400390" y="673100"/>
                </a:lnTo>
                <a:lnTo>
                  <a:pt x="3429605" y="711200"/>
                </a:lnTo>
                <a:lnTo>
                  <a:pt x="3458027" y="736600"/>
                </a:lnTo>
                <a:lnTo>
                  <a:pt x="3485643" y="774700"/>
                </a:lnTo>
                <a:lnTo>
                  <a:pt x="3512439" y="812800"/>
                </a:lnTo>
                <a:lnTo>
                  <a:pt x="3538400" y="850900"/>
                </a:lnTo>
                <a:lnTo>
                  <a:pt x="3563513" y="889000"/>
                </a:lnTo>
                <a:lnTo>
                  <a:pt x="3587764" y="927100"/>
                </a:lnTo>
                <a:lnTo>
                  <a:pt x="3611139" y="965200"/>
                </a:lnTo>
                <a:lnTo>
                  <a:pt x="3633625" y="1003300"/>
                </a:lnTo>
                <a:lnTo>
                  <a:pt x="3655207" y="1041400"/>
                </a:lnTo>
                <a:lnTo>
                  <a:pt x="3675871" y="1079500"/>
                </a:lnTo>
                <a:lnTo>
                  <a:pt x="3695604" y="1130300"/>
                </a:lnTo>
                <a:lnTo>
                  <a:pt x="3714392" y="1168400"/>
                </a:lnTo>
                <a:lnTo>
                  <a:pt x="3732221" y="1206500"/>
                </a:lnTo>
                <a:lnTo>
                  <a:pt x="3749077" y="1257300"/>
                </a:lnTo>
                <a:lnTo>
                  <a:pt x="3764945" y="1295400"/>
                </a:lnTo>
                <a:lnTo>
                  <a:pt x="3779813" y="1333500"/>
                </a:lnTo>
                <a:lnTo>
                  <a:pt x="3793667" y="1384300"/>
                </a:lnTo>
                <a:lnTo>
                  <a:pt x="3806492" y="1422400"/>
                </a:lnTo>
                <a:lnTo>
                  <a:pt x="3818274" y="1473200"/>
                </a:lnTo>
                <a:lnTo>
                  <a:pt x="3829000" y="1511300"/>
                </a:lnTo>
                <a:lnTo>
                  <a:pt x="3838656" y="1562100"/>
                </a:lnTo>
                <a:lnTo>
                  <a:pt x="3847228" y="1612900"/>
                </a:lnTo>
                <a:lnTo>
                  <a:pt x="3854702" y="1651000"/>
                </a:lnTo>
                <a:lnTo>
                  <a:pt x="3861065" y="1701800"/>
                </a:lnTo>
                <a:lnTo>
                  <a:pt x="3866301" y="1752600"/>
                </a:lnTo>
                <a:lnTo>
                  <a:pt x="3870399" y="1803400"/>
                </a:lnTo>
                <a:lnTo>
                  <a:pt x="3873342" y="1841500"/>
                </a:lnTo>
                <a:lnTo>
                  <a:pt x="3875119" y="1892300"/>
                </a:lnTo>
                <a:lnTo>
                  <a:pt x="3875714" y="1943104"/>
                </a:lnTo>
                <a:lnTo>
                  <a:pt x="3875119" y="1993900"/>
                </a:lnTo>
                <a:lnTo>
                  <a:pt x="3873342" y="2044700"/>
                </a:lnTo>
                <a:lnTo>
                  <a:pt x="3870399" y="2082800"/>
                </a:lnTo>
                <a:lnTo>
                  <a:pt x="3866301" y="2133600"/>
                </a:lnTo>
                <a:lnTo>
                  <a:pt x="3861065" y="2184400"/>
                </a:lnTo>
                <a:lnTo>
                  <a:pt x="3854702" y="2222500"/>
                </a:lnTo>
                <a:lnTo>
                  <a:pt x="3847228" y="2273300"/>
                </a:lnTo>
                <a:lnTo>
                  <a:pt x="3838656" y="2324100"/>
                </a:lnTo>
                <a:lnTo>
                  <a:pt x="3829000" y="2362200"/>
                </a:lnTo>
                <a:lnTo>
                  <a:pt x="3818274" y="2413000"/>
                </a:lnTo>
                <a:lnTo>
                  <a:pt x="3806492" y="2451100"/>
                </a:lnTo>
                <a:lnTo>
                  <a:pt x="3793667" y="2501900"/>
                </a:lnTo>
                <a:lnTo>
                  <a:pt x="3779813" y="2540000"/>
                </a:lnTo>
                <a:lnTo>
                  <a:pt x="3764945" y="2590800"/>
                </a:lnTo>
                <a:lnTo>
                  <a:pt x="3749077" y="2628900"/>
                </a:lnTo>
                <a:lnTo>
                  <a:pt x="3732221" y="2679700"/>
                </a:lnTo>
                <a:lnTo>
                  <a:pt x="3714392" y="2717800"/>
                </a:lnTo>
                <a:lnTo>
                  <a:pt x="3695604" y="2755900"/>
                </a:lnTo>
                <a:lnTo>
                  <a:pt x="3675871" y="2794000"/>
                </a:lnTo>
                <a:lnTo>
                  <a:pt x="3655207" y="2844800"/>
                </a:lnTo>
                <a:lnTo>
                  <a:pt x="3633625" y="2882900"/>
                </a:lnTo>
                <a:lnTo>
                  <a:pt x="3611139" y="2921000"/>
                </a:lnTo>
                <a:lnTo>
                  <a:pt x="3587764" y="2959100"/>
                </a:lnTo>
                <a:lnTo>
                  <a:pt x="3563513" y="2997200"/>
                </a:lnTo>
                <a:lnTo>
                  <a:pt x="3538400" y="3035300"/>
                </a:lnTo>
                <a:lnTo>
                  <a:pt x="3512439" y="3073400"/>
                </a:lnTo>
                <a:lnTo>
                  <a:pt x="3485643" y="3111500"/>
                </a:lnTo>
                <a:lnTo>
                  <a:pt x="3458027" y="3149600"/>
                </a:lnTo>
                <a:lnTo>
                  <a:pt x="3429605" y="3175000"/>
                </a:lnTo>
                <a:lnTo>
                  <a:pt x="3400390" y="3213100"/>
                </a:lnTo>
                <a:lnTo>
                  <a:pt x="3370396" y="3251200"/>
                </a:lnTo>
                <a:lnTo>
                  <a:pt x="3339638" y="3276600"/>
                </a:lnTo>
                <a:lnTo>
                  <a:pt x="3308129" y="3314700"/>
                </a:lnTo>
                <a:lnTo>
                  <a:pt x="3275882" y="3340100"/>
                </a:lnTo>
                <a:lnTo>
                  <a:pt x="3242912" y="3378200"/>
                </a:lnTo>
                <a:lnTo>
                  <a:pt x="3209233" y="3403600"/>
                </a:lnTo>
                <a:lnTo>
                  <a:pt x="3174859" y="3429000"/>
                </a:lnTo>
                <a:lnTo>
                  <a:pt x="3139803" y="3467100"/>
                </a:lnTo>
                <a:lnTo>
                  <a:pt x="3104079" y="3492500"/>
                </a:lnTo>
                <a:lnTo>
                  <a:pt x="3067701" y="3517900"/>
                </a:lnTo>
                <a:lnTo>
                  <a:pt x="3030684" y="3543300"/>
                </a:lnTo>
                <a:lnTo>
                  <a:pt x="2993040" y="3568700"/>
                </a:lnTo>
                <a:lnTo>
                  <a:pt x="2954784" y="3594100"/>
                </a:lnTo>
                <a:lnTo>
                  <a:pt x="2915930" y="3619500"/>
                </a:lnTo>
                <a:lnTo>
                  <a:pt x="2876492" y="3632200"/>
                </a:lnTo>
                <a:lnTo>
                  <a:pt x="2795917" y="3683000"/>
                </a:lnTo>
                <a:lnTo>
                  <a:pt x="2754808" y="3695700"/>
                </a:lnTo>
                <a:lnTo>
                  <a:pt x="2713171" y="3721100"/>
                </a:lnTo>
                <a:lnTo>
                  <a:pt x="2671018" y="3733800"/>
                </a:lnTo>
                <a:lnTo>
                  <a:pt x="2628365" y="3759200"/>
                </a:lnTo>
                <a:lnTo>
                  <a:pt x="2585224" y="3771900"/>
                </a:lnTo>
                <a:lnTo>
                  <a:pt x="2316922" y="3848100"/>
                </a:lnTo>
                <a:close/>
              </a:path>
              <a:path w="3876040" h="3873500">
                <a:moveTo>
                  <a:pt x="2224219" y="3860800"/>
                </a:moveTo>
                <a:lnTo>
                  <a:pt x="1651495" y="3860800"/>
                </a:lnTo>
                <a:lnTo>
                  <a:pt x="1604955" y="3848100"/>
                </a:lnTo>
                <a:lnTo>
                  <a:pt x="2270759" y="3848100"/>
                </a:lnTo>
                <a:lnTo>
                  <a:pt x="2224219" y="3860800"/>
                </a:lnTo>
                <a:close/>
              </a:path>
              <a:path w="3876040" h="3873500">
                <a:moveTo>
                  <a:pt x="2130068" y="3873499"/>
                </a:moveTo>
                <a:lnTo>
                  <a:pt x="1745646" y="3873499"/>
                </a:lnTo>
                <a:lnTo>
                  <a:pt x="1698397" y="3860800"/>
                </a:lnTo>
                <a:lnTo>
                  <a:pt x="2177317" y="3860800"/>
                </a:lnTo>
                <a:lnTo>
                  <a:pt x="2130068" y="3873499"/>
                </a:lnTo>
                <a:close/>
              </a:path>
            </a:pathLst>
          </a:custGeom>
          <a:solidFill>
            <a:srgbClr val="E1E1E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205109" y="1443343"/>
            <a:ext cx="2842895" cy="1711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104139" algn="ctr">
              <a:lnSpc>
                <a:spcPct val="115199"/>
              </a:lnSpc>
              <a:spcBef>
                <a:spcPts val="100"/>
              </a:spcBef>
            </a:pPr>
            <a:r>
              <a:rPr sz="3200" spc="110" dirty="0">
                <a:latin typeface="Verdana"/>
                <a:cs typeface="Verdana"/>
              </a:rPr>
              <a:t>Comment </a:t>
            </a:r>
            <a:r>
              <a:rPr sz="3200" spc="114" dirty="0">
                <a:latin typeface="Verdana"/>
                <a:cs typeface="Verdana"/>
              </a:rPr>
              <a:t> </a:t>
            </a:r>
            <a:r>
              <a:rPr sz="3200" spc="30" dirty="0">
                <a:latin typeface="Verdana"/>
                <a:cs typeface="Verdana"/>
              </a:rPr>
              <a:t>prendre </a:t>
            </a:r>
            <a:r>
              <a:rPr sz="3200" spc="35" dirty="0">
                <a:latin typeface="Verdana"/>
                <a:cs typeface="Verdana"/>
              </a:rPr>
              <a:t> </a:t>
            </a:r>
            <a:r>
              <a:rPr sz="3200" spc="-110" dirty="0">
                <a:latin typeface="Verdana"/>
                <a:cs typeface="Verdana"/>
              </a:rPr>
              <a:t>r</a:t>
            </a:r>
            <a:r>
              <a:rPr sz="3200" spc="-5" dirty="0">
                <a:latin typeface="Verdana"/>
                <a:cs typeface="Verdana"/>
              </a:rPr>
              <a:t>e</a:t>
            </a:r>
            <a:r>
              <a:rPr sz="3200" spc="120" dirty="0">
                <a:latin typeface="Verdana"/>
                <a:cs typeface="Verdana"/>
              </a:rPr>
              <a:t>n</a:t>
            </a:r>
            <a:r>
              <a:rPr sz="3200" spc="160" dirty="0">
                <a:latin typeface="Verdana"/>
                <a:cs typeface="Verdana"/>
              </a:rPr>
              <a:t>d</a:t>
            </a:r>
            <a:r>
              <a:rPr sz="3200" spc="-5" dirty="0">
                <a:latin typeface="Verdana"/>
                <a:cs typeface="Verdana"/>
              </a:rPr>
              <a:t>e</a:t>
            </a:r>
            <a:r>
              <a:rPr sz="3200" spc="-80" dirty="0">
                <a:latin typeface="Verdana"/>
                <a:cs typeface="Verdana"/>
              </a:rPr>
              <a:t>z</a:t>
            </a:r>
            <a:r>
              <a:rPr sz="3200" spc="-240" dirty="0">
                <a:latin typeface="Verdana"/>
                <a:cs typeface="Verdana"/>
              </a:rPr>
              <a:t>-</a:t>
            </a:r>
            <a:r>
              <a:rPr sz="3200" spc="-210" dirty="0">
                <a:latin typeface="Verdana"/>
                <a:cs typeface="Verdana"/>
              </a:rPr>
              <a:t>v</a:t>
            </a:r>
            <a:r>
              <a:rPr sz="3200" spc="35" dirty="0">
                <a:latin typeface="Verdana"/>
                <a:cs typeface="Verdana"/>
              </a:rPr>
              <a:t>o</a:t>
            </a:r>
            <a:r>
              <a:rPr sz="3200" spc="110" dirty="0">
                <a:latin typeface="Verdana"/>
                <a:cs typeface="Verdana"/>
              </a:rPr>
              <a:t>u</a:t>
            </a:r>
            <a:r>
              <a:rPr sz="3200" spc="-140" dirty="0">
                <a:latin typeface="Verdana"/>
                <a:cs typeface="Verdana"/>
              </a:rPr>
              <a:t>s</a:t>
            </a:r>
            <a:r>
              <a:rPr sz="3200" spc="-305" dirty="0">
                <a:latin typeface="Verdana"/>
                <a:cs typeface="Verdana"/>
              </a:rPr>
              <a:t> </a:t>
            </a:r>
            <a:r>
              <a:rPr sz="3200" spc="50" dirty="0">
                <a:latin typeface="Verdana"/>
                <a:cs typeface="Verdana"/>
              </a:rPr>
              <a:t>?</a:t>
            </a:r>
            <a:endParaRPr sz="3200" dirty="0">
              <a:latin typeface="Verdana"/>
              <a:cs typeface="Verdan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4792" y="3724745"/>
            <a:ext cx="3244506" cy="474344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660771" y="6575250"/>
            <a:ext cx="2600324" cy="316229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293492" y="0"/>
            <a:ext cx="5634165" cy="144865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882604" y="9147268"/>
            <a:ext cx="5127472" cy="113973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519297" y="0"/>
            <a:ext cx="3378200" cy="151332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748477" cy="170179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3521694" y="4236624"/>
            <a:ext cx="10672792" cy="60503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34600"/>
              </a:lnSpc>
              <a:spcBef>
                <a:spcPts val="100"/>
              </a:spcBef>
              <a:tabLst>
                <a:tab pos="2334260" algn="l"/>
              </a:tabLst>
            </a:pPr>
            <a:r>
              <a:rPr lang="fr-FR" sz="4000" spc="605" dirty="0" err="1">
                <a:latin typeface="Trebuchet MS"/>
                <a:cs typeface="Trebuchet MS"/>
              </a:rPr>
              <a:t>Nosj</a:t>
            </a:r>
            <a:r>
              <a:rPr sz="4000" spc="-130" dirty="0">
                <a:latin typeface="Trebuchet MS"/>
                <a:cs typeface="Trebuchet MS"/>
              </a:rPr>
              <a:t>o</a:t>
            </a:r>
            <a:r>
              <a:rPr sz="4000" spc="-235" dirty="0">
                <a:latin typeface="Trebuchet MS"/>
                <a:cs typeface="Trebuchet MS"/>
              </a:rPr>
              <a:t>u</a:t>
            </a:r>
            <a:r>
              <a:rPr sz="4000" spc="-245" dirty="0">
                <a:latin typeface="Trebuchet MS"/>
                <a:cs typeface="Trebuchet MS"/>
              </a:rPr>
              <a:t>r</a:t>
            </a:r>
            <a:r>
              <a:rPr sz="4000" spc="-114" dirty="0">
                <a:latin typeface="Trebuchet MS"/>
                <a:cs typeface="Trebuchet MS"/>
              </a:rPr>
              <a:t>s</a:t>
            </a:r>
            <a:r>
              <a:rPr sz="4000" spc="-175" dirty="0">
                <a:latin typeface="Trebuchet MS"/>
                <a:cs typeface="Trebuchet MS"/>
              </a:rPr>
              <a:t> </a:t>
            </a:r>
            <a:r>
              <a:rPr sz="4000" spc="-200" dirty="0">
                <a:latin typeface="Trebuchet MS"/>
                <a:cs typeface="Trebuchet MS"/>
              </a:rPr>
              <a:t>d</a:t>
            </a:r>
            <a:r>
              <a:rPr sz="4000" spc="-260" dirty="0">
                <a:latin typeface="Trebuchet MS"/>
                <a:cs typeface="Trebuchet MS"/>
              </a:rPr>
              <a:t>e</a:t>
            </a:r>
            <a:r>
              <a:rPr sz="4000" spc="-175" dirty="0">
                <a:latin typeface="Trebuchet MS"/>
                <a:cs typeface="Trebuchet MS"/>
              </a:rPr>
              <a:t> </a:t>
            </a:r>
            <a:r>
              <a:rPr sz="4000" spc="-200" dirty="0">
                <a:latin typeface="Trebuchet MS"/>
                <a:cs typeface="Trebuchet MS"/>
              </a:rPr>
              <a:t>permanence</a:t>
            </a:r>
            <a:r>
              <a:rPr sz="4000" spc="-175" dirty="0">
                <a:latin typeface="Trebuchet MS"/>
                <a:cs typeface="Trebuchet MS"/>
              </a:rPr>
              <a:t> </a:t>
            </a:r>
            <a:r>
              <a:rPr sz="4000" spc="-120" dirty="0" err="1">
                <a:latin typeface="Trebuchet MS"/>
                <a:cs typeface="Trebuchet MS"/>
              </a:rPr>
              <a:t>s</a:t>
            </a:r>
            <a:r>
              <a:rPr sz="4000" spc="-130" dirty="0" err="1">
                <a:latin typeface="Trebuchet MS"/>
                <a:cs typeface="Trebuchet MS"/>
              </a:rPr>
              <a:t>o</a:t>
            </a:r>
            <a:r>
              <a:rPr sz="4000" spc="-165" dirty="0" err="1">
                <a:latin typeface="Trebuchet MS"/>
                <a:cs typeface="Trebuchet MS"/>
              </a:rPr>
              <a:t>n</a:t>
            </a:r>
            <a:r>
              <a:rPr sz="4000" spc="-229" dirty="0" err="1">
                <a:latin typeface="Trebuchet MS"/>
                <a:cs typeface="Trebuchet MS"/>
              </a:rPr>
              <a:t>t</a:t>
            </a:r>
            <a:r>
              <a:rPr lang="fr-FR" sz="4000" spc="-229" dirty="0">
                <a:latin typeface="Trebuchet MS"/>
                <a:cs typeface="Trebuchet MS"/>
              </a:rPr>
              <a:t>:</a:t>
            </a:r>
          </a:p>
          <a:p>
            <a:pPr marL="12700" marR="5080" algn="ctr">
              <a:lnSpc>
                <a:spcPct val="134600"/>
              </a:lnSpc>
              <a:spcBef>
                <a:spcPts val="100"/>
              </a:spcBef>
              <a:tabLst>
                <a:tab pos="2334260" algn="l"/>
              </a:tabLst>
            </a:pPr>
            <a:r>
              <a:rPr lang="fr-FR" sz="4000" spc="-229" dirty="0">
                <a:latin typeface="Trebuchet MS"/>
                <a:cs typeface="Trebuchet MS"/>
              </a:rPr>
              <a:t> pour Me </a:t>
            </a:r>
            <a:r>
              <a:rPr lang="fr-FR" sz="4000" spc="-229" dirty="0" err="1">
                <a:latin typeface="Trebuchet MS"/>
                <a:cs typeface="Trebuchet MS"/>
              </a:rPr>
              <a:t>Piaulenne</a:t>
            </a:r>
            <a:r>
              <a:rPr lang="fr-FR" sz="4000" spc="-229" dirty="0">
                <a:latin typeface="Trebuchet MS"/>
                <a:cs typeface="Trebuchet MS"/>
              </a:rPr>
              <a:t>/Me </a:t>
            </a:r>
            <a:r>
              <a:rPr lang="fr-FR" sz="4000" spc="-229" dirty="0" err="1">
                <a:latin typeface="Trebuchet MS"/>
                <a:cs typeface="Trebuchet MS"/>
              </a:rPr>
              <a:t>Orosco</a:t>
            </a:r>
            <a:r>
              <a:rPr lang="fr-FR" sz="4000" spc="-229" dirty="0">
                <a:latin typeface="Trebuchet MS"/>
                <a:cs typeface="Trebuchet MS"/>
              </a:rPr>
              <a:t>:</a:t>
            </a:r>
          </a:p>
          <a:p>
            <a:pPr marL="12700" marR="5080" algn="ctr">
              <a:lnSpc>
                <a:spcPct val="134600"/>
              </a:lnSpc>
              <a:spcBef>
                <a:spcPts val="100"/>
              </a:spcBef>
              <a:tabLst>
                <a:tab pos="2334260" algn="l"/>
              </a:tabLst>
            </a:pPr>
            <a:r>
              <a:rPr lang="fr-FR" sz="4000" spc="-229" dirty="0">
                <a:latin typeface="Trebuchet MS"/>
                <a:cs typeface="Trebuchet MS"/>
              </a:rPr>
              <a:t>Un lundi sur 2 pour les </a:t>
            </a:r>
            <a:r>
              <a:rPr lang="fr-FR" sz="4000" spc="-229" dirty="0">
                <a:solidFill>
                  <a:schemeClr val="accent4">
                    <a:lumMod val="60000"/>
                    <a:lumOff val="40000"/>
                  </a:schemeClr>
                </a:solidFill>
                <a:latin typeface="Trebuchet MS"/>
                <a:cs typeface="Trebuchet MS"/>
              </a:rPr>
              <a:t>201,202,209,210</a:t>
            </a:r>
          </a:p>
          <a:p>
            <a:pPr marL="12700" marR="5080" algn="ctr">
              <a:lnSpc>
                <a:spcPct val="134600"/>
              </a:lnSpc>
              <a:spcBef>
                <a:spcPts val="100"/>
              </a:spcBef>
              <a:tabLst>
                <a:tab pos="2334260" algn="l"/>
              </a:tabLst>
            </a:pPr>
            <a:endParaRPr lang="fr-FR" sz="4000" spc="-229" dirty="0">
              <a:latin typeface="Trebuchet MS"/>
              <a:cs typeface="Trebuchet MS"/>
            </a:endParaRPr>
          </a:p>
          <a:p>
            <a:pPr marL="12700" marR="5080" algn="ctr">
              <a:lnSpc>
                <a:spcPct val="134600"/>
              </a:lnSpc>
              <a:spcBef>
                <a:spcPts val="100"/>
              </a:spcBef>
              <a:tabLst>
                <a:tab pos="2334260" algn="l"/>
              </a:tabLst>
            </a:pPr>
            <a:r>
              <a:rPr lang="fr-FR" sz="4000" spc="-229" dirty="0">
                <a:latin typeface="Trebuchet MS"/>
                <a:cs typeface="Trebuchet MS"/>
              </a:rPr>
              <a:t> pour Me Chaouch :</a:t>
            </a:r>
          </a:p>
          <a:p>
            <a:pPr marL="12700" marR="5080" algn="ctr">
              <a:lnSpc>
                <a:spcPct val="134600"/>
              </a:lnSpc>
              <a:spcBef>
                <a:spcPts val="100"/>
              </a:spcBef>
              <a:tabLst>
                <a:tab pos="2334260" algn="l"/>
              </a:tabLst>
            </a:pPr>
            <a:r>
              <a:rPr lang="fr-FR" sz="4000" spc="-229" dirty="0">
                <a:latin typeface="Trebuchet MS"/>
                <a:cs typeface="Trebuchet MS"/>
              </a:rPr>
              <a:t>Le jeudi journée pour les </a:t>
            </a:r>
            <a:r>
              <a:rPr lang="fr-FR" sz="4000" spc="-229" dirty="0">
                <a:solidFill>
                  <a:srgbClr val="00B0F0"/>
                </a:solidFill>
                <a:latin typeface="Trebuchet MS"/>
                <a:cs typeface="Trebuchet MS"/>
              </a:rPr>
              <a:t>203, 204, 205,206,207,208</a:t>
            </a:r>
          </a:p>
          <a:p>
            <a:pPr marL="107950" algn="ctr">
              <a:lnSpc>
                <a:spcPct val="100000"/>
              </a:lnSpc>
              <a:spcBef>
                <a:spcPts val="2860"/>
              </a:spcBef>
            </a:pPr>
            <a:r>
              <a:rPr sz="4000" spc="-75" dirty="0">
                <a:latin typeface="Trebuchet MS"/>
                <a:cs typeface="Trebuchet MS"/>
              </a:rPr>
              <a:t>L</a:t>
            </a:r>
            <a:r>
              <a:rPr sz="4000" spc="-260" dirty="0">
                <a:latin typeface="Trebuchet MS"/>
                <a:cs typeface="Trebuchet MS"/>
              </a:rPr>
              <a:t>e</a:t>
            </a:r>
            <a:r>
              <a:rPr sz="4000" spc="-175" dirty="0">
                <a:latin typeface="Trebuchet MS"/>
                <a:cs typeface="Trebuchet MS"/>
              </a:rPr>
              <a:t> </a:t>
            </a:r>
            <a:r>
              <a:rPr sz="4000" spc="-200" dirty="0">
                <a:latin typeface="Trebuchet MS"/>
                <a:cs typeface="Trebuchet MS"/>
              </a:rPr>
              <a:t>b</a:t>
            </a:r>
            <a:r>
              <a:rPr sz="4000" spc="-235" dirty="0">
                <a:latin typeface="Trebuchet MS"/>
                <a:cs typeface="Trebuchet MS"/>
              </a:rPr>
              <a:t>u</a:t>
            </a:r>
            <a:r>
              <a:rPr sz="4000" spc="-245" dirty="0">
                <a:latin typeface="Trebuchet MS"/>
                <a:cs typeface="Trebuchet MS"/>
              </a:rPr>
              <a:t>r</a:t>
            </a:r>
            <a:r>
              <a:rPr sz="4000" spc="-265" dirty="0">
                <a:latin typeface="Trebuchet MS"/>
                <a:cs typeface="Trebuchet MS"/>
              </a:rPr>
              <a:t>e</a:t>
            </a:r>
            <a:r>
              <a:rPr sz="4000" spc="-285" dirty="0">
                <a:latin typeface="Trebuchet MS"/>
                <a:cs typeface="Trebuchet MS"/>
              </a:rPr>
              <a:t>a</a:t>
            </a:r>
            <a:r>
              <a:rPr sz="4000" spc="-229" dirty="0">
                <a:latin typeface="Trebuchet MS"/>
                <a:cs typeface="Trebuchet MS"/>
              </a:rPr>
              <a:t>u</a:t>
            </a:r>
            <a:r>
              <a:rPr sz="4000" spc="-175" dirty="0">
                <a:latin typeface="Trebuchet MS"/>
                <a:cs typeface="Trebuchet MS"/>
              </a:rPr>
              <a:t> </a:t>
            </a:r>
            <a:r>
              <a:rPr sz="4000" spc="-120" dirty="0">
                <a:latin typeface="Trebuchet MS"/>
                <a:cs typeface="Trebuchet MS"/>
              </a:rPr>
              <a:t>s</a:t>
            </a:r>
            <a:r>
              <a:rPr sz="4000" spc="-260" dirty="0">
                <a:latin typeface="Trebuchet MS"/>
                <a:cs typeface="Trebuchet MS"/>
              </a:rPr>
              <a:t>e</a:t>
            </a:r>
            <a:r>
              <a:rPr sz="4000" spc="-175" dirty="0">
                <a:latin typeface="Trebuchet MS"/>
                <a:cs typeface="Trebuchet MS"/>
              </a:rPr>
              <a:t> </a:t>
            </a:r>
            <a:r>
              <a:rPr sz="4000" spc="-229" dirty="0">
                <a:latin typeface="Trebuchet MS"/>
                <a:cs typeface="Trebuchet MS"/>
              </a:rPr>
              <a:t>t</a:t>
            </a:r>
            <a:r>
              <a:rPr sz="4000" spc="-245" dirty="0">
                <a:latin typeface="Trebuchet MS"/>
                <a:cs typeface="Trebuchet MS"/>
              </a:rPr>
              <a:t>r</a:t>
            </a:r>
            <a:r>
              <a:rPr sz="4000" spc="-130" dirty="0">
                <a:latin typeface="Trebuchet MS"/>
                <a:cs typeface="Trebuchet MS"/>
              </a:rPr>
              <a:t>o</a:t>
            </a:r>
            <a:r>
              <a:rPr sz="4000" spc="-235" dirty="0">
                <a:latin typeface="Trebuchet MS"/>
                <a:cs typeface="Trebuchet MS"/>
              </a:rPr>
              <a:t>u</a:t>
            </a:r>
            <a:r>
              <a:rPr sz="4000" spc="-260" dirty="0">
                <a:latin typeface="Trebuchet MS"/>
                <a:cs typeface="Trebuchet MS"/>
              </a:rPr>
              <a:t>ve</a:t>
            </a:r>
            <a:r>
              <a:rPr sz="4000" spc="-175" dirty="0">
                <a:latin typeface="Trebuchet MS"/>
                <a:cs typeface="Trebuchet MS"/>
              </a:rPr>
              <a:t> </a:t>
            </a:r>
            <a:r>
              <a:rPr sz="4000" spc="-285" dirty="0">
                <a:latin typeface="Trebuchet MS"/>
                <a:cs typeface="Trebuchet MS"/>
              </a:rPr>
              <a:t>a</a:t>
            </a:r>
            <a:r>
              <a:rPr sz="4000" spc="-229" dirty="0">
                <a:latin typeface="Trebuchet MS"/>
                <a:cs typeface="Trebuchet MS"/>
              </a:rPr>
              <a:t>u</a:t>
            </a:r>
            <a:r>
              <a:rPr sz="4000" spc="-175" dirty="0">
                <a:latin typeface="Trebuchet MS"/>
                <a:cs typeface="Trebuchet MS"/>
              </a:rPr>
              <a:t> </a:t>
            </a:r>
            <a:r>
              <a:rPr lang="fr-FR" sz="4000" spc="-90" dirty="0" err="1">
                <a:latin typeface="Trebuchet MS"/>
                <a:cs typeface="Trebuchet MS"/>
              </a:rPr>
              <a:t>rez</a:t>
            </a:r>
            <a:r>
              <a:rPr lang="fr-FR" sz="4000" spc="-90" dirty="0">
                <a:latin typeface="Trebuchet MS"/>
                <a:cs typeface="Trebuchet MS"/>
              </a:rPr>
              <a:t> de chaussée</a:t>
            </a:r>
            <a:endParaRPr sz="4000" dirty="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6976982" y="3439293"/>
            <a:ext cx="1311275" cy="3959225"/>
          </a:xfrm>
          <a:custGeom>
            <a:avLst/>
            <a:gdLst/>
            <a:ahLst/>
            <a:cxnLst/>
            <a:rect l="l" t="t" r="r" b="b"/>
            <a:pathLst>
              <a:path w="1311275" h="3959225">
                <a:moveTo>
                  <a:pt x="101273" y="3024119"/>
                </a:moveTo>
                <a:lnTo>
                  <a:pt x="76683" y="2980890"/>
                </a:lnTo>
                <a:lnTo>
                  <a:pt x="56093" y="2937263"/>
                </a:lnTo>
                <a:lnTo>
                  <a:pt x="39217" y="2893257"/>
                </a:lnTo>
                <a:lnTo>
                  <a:pt x="25772" y="2848893"/>
                </a:lnTo>
                <a:lnTo>
                  <a:pt x="15470" y="2804193"/>
                </a:lnTo>
                <a:lnTo>
                  <a:pt x="8027" y="2759176"/>
                </a:lnTo>
                <a:lnTo>
                  <a:pt x="3158" y="2713865"/>
                </a:lnTo>
                <a:lnTo>
                  <a:pt x="577" y="2668280"/>
                </a:lnTo>
                <a:lnTo>
                  <a:pt x="0" y="2622441"/>
                </a:lnTo>
                <a:lnTo>
                  <a:pt x="1140" y="2576371"/>
                </a:lnTo>
                <a:lnTo>
                  <a:pt x="3713" y="2530089"/>
                </a:lnTo>
                <a:lnTo>
                  <a:pt x="7434" y="2483616"/>
                </a:lnTo>
                <a:lnTo>
                  <a:pt x="12017" y="2436974"/>
                </a:lnTo>
                <a:lnTo>
                  <a:pt x="33266" y="2249129"/>
                </a:lnTo>
                <a:lnTo>
                  <a:pt x="37882" y="2201953"/>
                </a:lnTo>
                <a:lnTo>
                  <a:pt x="41648" y="2154733"/>
                </a:lnTo>
                <a:lnTo>
                  <a:pt x="44280" y="2107490"/>
                </a:lnTo>
                <a:lnTo>
                  <a:pt x="45492" y="2060244"/>
                </a:lnTo>
                <a:lnTo>
                  <a:pt x="45000" y="2013017"/>
                </a:lnTo>
                <a:lnTo>
                  <a:pt x="42803" y="1962309"/>
                </a:lnTo>
                <a:lnTo>
                  <a:pt x="39512" y="1912194"/>
                </a:lnTo>
                <a:lnTo>
                  <a:pt x="35371" y="1862639"/>
                </a:lnTo>
                <a:lnTo>
                  <a:pt x="30624" y="1813612"/>
                </a:lnTo>
                <a:lnTo>
                  <a:pt x="10441" y="1622139"/>
                </a:lnTo>
                <a:lnTo>
                  <a:pt x="6315" y="1575268"/>
                </a:lnTo>
                <a:lnTo>
                  <a:pt x="3045" y="1528731"/>
                </a:lnTo>
                <a:lnTo>
                  <a:pt x="875" y="1482497"/>
                </a:lnTo>
                <a:lnTo>
                  <a:pt x="46" y="1436533"/>
                </a:lnTo>
                <a:lnTo>
                  <a:pt x="805" y="1390807"/>
                </a:lnTo>
                <a:lnTo>
                  <a:pt x="3393" y="1345286"/>
                </a:lnTo>
                <a:lnTo>
                  <a:pt x="8056" y="1299939"/>
                </a:lnTo>
                <a:lnTo>
                  <a:pt x="15036" y="1254732"/>
                </a:lnTo>
                <a:lnTo>
                  <a:pt x="24577" y="1209635"/>
                </a:lnTo>
                <a:lnTo>
                  <a:pt x="36923" y="1164614"/>
                </a:lnTo>
                <a:lnTo>
                  <a:pt x="52318" y="1119638"/>
                </a:lnTo>
                <a:lnTo>
                  <a:pt x="71005" y="1074673"/>
                </a:lnTo>
                <a:lnTo>
                  <a:pt x="93227" y="1029689"/>
                </a:lnTo>
                <a:lnTo>
                  <a:pt x="115330" y="987641"/>
                </a:lnTo>
                <a:lnTo>
                  <a:pt x="137182" y="944897"/>
                </a:lnTo>
                <a:lnTo>
                  <a:pt x="158905" y="901596"/>
                </a:lnTo>
                <a:lnTo>
                  <a:pt x="202436" y="813872"/>
                </a:lnTo>
                <a:lnTo>
                  <a:pt x="224484" y="769723"/>
                </a:lnTo>
                <a:lnTo>
                  <a:pt x="246878" y="725568"/>
                </a:lnTo>
                <a:lnTo>
                  <a:pt x="269738" y="681542"/>
                </a:lnTo>
                <a:lnTo>
                  <a:pt x="293184" y="637784"/>
                </a:lnTo>
                <a:lnTo>
                  <a:pt x="317335" y="594432"/>
                </a:lnTo>
                <a:lnTo>
                  <a:pt x="342310" y="551623"/>
                </a:lnTo>
                <a:lnTo>
                  <a:pt x="368228" y="509494"/>
                </a:lnTo>
                <a:lnTo>
                  <a:pt x="395209" y="468183"/>
                </a:lnTo>
                <a:lnTo>
                  <a:pt x="423372" y="427827"/>
                </a:lnTo>
                <a:lnTo>
                  <a:pt x="452837" y="388565"/>
                </a:lnTo>
                <a:lnTo>
                  <a:pt x="483721" y="350533"/>
                </a:lnTo>
                <a:lnTo>
                  <a:pt x="516146" y="313870"/>
                </a:lnTo>
                <a:lnTo>
                  <a:pt x="550230" y="278712"/>
                </a:lnTo>
                <a:lnTo>
                  <a:pt x="586092" y="245198"/>
                </a:lnTo>
                <a:lnTo>
                  <a:pt x="623852" y="213465"/>
                </a:lnTo>
                <a:lnTo>
                  <a:pt x="663629" y="183650"/>
                </a:lnTo>
                <a:lnTo>
                  <a:pt x="705544" y="155891"/>
                </a:lnTo>
                <a:lnTo>
                  <a:pt x="749034" y="130666"/>
                </a:lnTo>
                <a:lnTo>
                  <a:pt x="793418" y="108250"/>
                </a:lnTo>
                <a:lnTo>
                  <a:pt x="838624" y="88477"/>
                </a:lnTo>
                <a:lnTo>
                  <a:pt x="884582" y="71180"/>
                </a:lnTo>
                <a:lnTo>
                  <a:pt x="931222" y="56193"/>
                </a:lnTo>
                <a:lnTo>
                  <a:pt x="978474" y="43350"/>
                </a:lnTo>
                <a:lnTo>
                  <a:pt x="1026267" y="32485"/>
                </a:lnTo>
                <a:lnTo>
                  <a:pt x="1074531" y="23432"/>
                </a:lnTo>
                <a:lnTo>
                  <a:pt x="1123196" y="16025"/>
                </a:lnTo>
                <a:lnTo>
                  <a:pt x="1172192" y="10097"/>
                </a:lnTo>
                <a:lnTo>
                  <a:pt x="1221447" y="5481"/>
                </a:lnTo>
                <a:lnTo>
                  <a:pt x="1270893" y="2013"/>
                </a:lnTo>
                <a:lnTo>
                  <a:pt x="1311017" y="0"/>
                </a:lnTo>
                <a:lnTo>
                  <a:pt x="1311017" y="3959055"/>
                </a:lnTo>
                <a:lnTo>
                  <a:pt x="1306169" y="3956386"/>
                </a:lnTo>
                <a:lnTo>
                  <a:pt x="1262831" y="3931673"/>
                </a:lnTo>
                <a:lnTo>
                  <a:pt x="1219730" y="3906427"/>
                </a:lnTo>
                <a:lnTo>
                  <a:pt x="1007787" y="3778961"/>
                </a:lnTo>
                <a:lnTo>
                  <a:pt x="966107" y="3754576"/>
                </a:lnTo>
                <a:lnTo>
                  <a:pt x="924663" y="3731011"/>
                </a:lnTo>
                <a:lnTo>
                  <a:pt x="839981" y="3684827"/>
                </a:lnTo>
                <a:lnTo>
                  <a:pt x="796881" y="3660576"/>
                </a:lnTo>
                <a:lnTo>
                  <a:pt x="754195" y="3635665"/>
                </a:lnTo>
                <a:lnTo>
                  <a:pt x="711960" y="3610049"/>
                </a:lnTo>
                <a:lnTo>
                  <a:pt x="670217" y="3583685"/>
                </a:lnTo>
                <a:lnTo>
                  <a:pt x="629005" y="3556527"/>
                </a:lnTo>
                <a:lnTo>
                  <a:pt x="588363" y="3528533"/>
                </a:lnTo>
                <a:lnTo>
                  <a:pt x="548331" y="3499659"/>
                </a:lnTo>
                <a:lnTo>
                  <a:pt x="508947" y="3469859"/>
                </a:lnTo>
                <a:lnTo>
                  <a:pt x="470252" y="3439091"/>
                </a:lnTo>
                <a:lnTo>
                  <a:pt x="432284" y="3407310"/>
                </a:lnTo>
                <a:lnTo>
                  <a:pt x="395083" y="3374473"/>
                </a:lnTo>
                <a:lnTo>
                  <a:pt x="358688" y="3340535"/>
                </a:lnTo>
                <a:lnTo>
                  <a:pt x="323139" y="3305451"/>
                </a:lnTo>
                <a:lnTo>
                  <a:pt x="288474" y="3269179"/>
                </a:lnTo>
                <a:lnTo>
                  <a:pt x="254734" y="3231675"/>
                </a:lnTo>
                <a:lnTo>
                  <a:pt x="221957" y="3192893"/>
                </a:lnTo>
                <a:lnTo>
                  <a:pt x="190183" y="3152791"/>
                </a:lnTo>
                <a:lnTo>
                  <a:pt x="159452" y="3111324"/>
                </a:lnTo>
                <a:lnTo>
                  <a:pt x="129802" y="3068448"/>
                </a:lnTo>
                <a:lnTo>
                  <a:pt x="101273" y="3024119"/>
                </a:lnTo>
                <a:close/>
              </a:path>
            </a:pathLst>
          </a:custGeom>
          <a:solidFill>
            <a:srgbClr val="F5D36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ZoneTexte 12"/>
          <p:cNvSpPr txBox="1"/>
          <p:nvPr/>
        </p:nvSpPr>
        <p:spPr>
          <a:xfrm>
            <a:off x="12239866" y="1675669"/>
            <a:ext cx="5967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Trebuchet MS" panose="020B0603020202020204" pitchFamily="34" charset="0"/>
              </a:rPr>
              <a:t>Le cahier de rendez-vous est à la vie scolaire.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49969" y="1497852"/>
            <a:ext cx="8739922" cy="2954655"/>
          </a:xfrm>
        </p:spPr>
        <p:txBody>
          <a:bodyPr/>
          <a:lstStyle/>
          <a:p>
            <a:pPr algn="ctr"/>
            <a:r>
              <a:rPr lang="fr-FR" sz="3200" b="1" dirty="0"/>
              <a:t>CIO Toulouse centre</a:t>
            </a:r>
            <a:br>
              <a:rPr lang="fr-FR" sz="3200" dirty="0"/>
            </a:br>
            <a:br>
              <a:rPr lang="fr-FR" sz="3200" dirty="0">
                <a:latin typeface="+mn-lt"/>
              </a:rPr>
            </a:br>
            <a:r>
              <a:rPr lang="fr-FR" sz="3200" dirty="0">
                <a:latin typeface="+mn-lt"/>
              </a:rPr>
              <a:t>Tous les jours, du lundi au vendredi (sauf le mercredi matin)</a:t>
            </a:r>
            <a:br>
              <a:rPr lang="fr-FR" sz="3200" dirty="0">
                <a:latin typeface="+mn-lt"/>
              </a:rPr>
            </a:br>
            <a:br>
              <a:rPr lang="fr-FR" sz="3200" dirty="0">
                <a:latin typeface="+mn-lt"/>
              </a:rPr>
            </a:br>
            <a:r>
              <a:rPr lang="fr-FR" sz="3200" dirty="0">
                <a:latin typeface="+mn-lt"/>
              </a:rPr>
              <a:t>de 9h à 12h et de 13h30 à 17h</a:t>
            </a:r>
          </a:p>
        </p:txBody>
      </p:sp>
      <p:pic>
        <p:nvPicPr>
          <p:cNvPr id="3" name="Picture 2" descr="Fichier:Fond blanc.svg — Wikipé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428" y="4452507"/>
            <a:ext cx="9207500" cy="4272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777429" y="4838700"/>
            <a:ext cx="748500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Canopé</a:t>
            </a:r>
          </a:p>
          <a:p>
            <a:pPr algn="ctr"/>
            <a:r>
              <a:rPr lang="fr-FR" sz="2800" dirty="0"/>
              <a:t>68 boulevard de Strasbourg</a:t>
            </a:r>
          </a:p>
          <a:p>
            <a:pPr algn="ctr"/>
            <a:r>
              <a:rPr lang="fr-FR" sz="2800" dirty="0"/>
              <a:t>31000 Toulouse</a:t>
            </a:r>
          </a:p>
          <a:p>
            <a:pPr algn="ctr"/>
            <a:r>
              <a:rPr lang="fr-FR" sz="2800" dirty="0"/>
              <a:t>Tél : 05.67.76.51.84</a:t>
            </a:r>
          </a:p>
          <a:p>
            <a:pPr algn="ctr"/>
            <a:endParaRPr lang="fr-FR" sz="2800" dirty="0"/>
          </a:p>
          <a:p>
            <a:pPr algn="ctr"/>
            <a:endParaRPr lang="fr-FR" sz="2800" dirty="0"/>
          </a:p>
          <a:p>
            <a:pPr algn="ctr"/>
            <a:r>
              <a:rPr lang="fr-FR" sz="2800" dirty="0"/>
              <a:t>Le CIO est ouvert également pendant les vacances scolaires de 9h00 à 12h00 et de 13h30 à 16h30.</a:t>
            </a:r>
          </a:p>
        </p:txBody>
      </p:sp>
    </p:spTree>
    <p:extLst>
      <p:ext uri="{BB962C8B-B14F-4D97-AF65-F5344CB8AC3E}">
        <p14:creationId xmlns:p14="http://schemas.microsoft.com/office/powerpoint/2010/main" val="4010720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0600" y="146777"/>
            <a:ext cx="16078200" cy="1345240"/>
          </a:xfrm>
          <a:prstGeom prst="rect">
            <a:avLst/>
          </a:prstGeom>
        </p:spPr>
        <p:txBody>
          <a:bodyPr vert="horz" wrap="square" lIns="0" tIns="193040" rIns="0" bIns="0" rtlCol="0">
            <a:spAutoFit/>
          </a:bodyPr>
          <a:lstStyle/>
          <a:p>
            <a:pPr marL="12700" marR="5080" indent="1200785" algn="ctr">
              <a:lnSpc>
                <a:spcPts val="10200"/>
              </a:lnSpc>
              <a:spcBef>
                <a:spcPts val="1520"/>
              </a:spcBef>
            </a:pPr>
            <a:r>
              <a:rPr lang="fr-FR" sz="4400" dirty="0">
                <a:latin typeface="Lucida Sans Unicode"/>
                <a:cs typeface="Lucida Sans Unicode"/>
              </a:rPr>
              <a:t>Les sites ressources pour vous accompagner</a:t>
            </a:r>
            <a:endParaRPr sz="4400" dirty="0">
              <a:latin typeface="Lucida Sans Unicode"/>
              <a:cs typeface="Lucida Sans Unicode"/>
            </a:endParaRPr>
          </a:p>
        </p:txBody>
      </p:sp>
      <p:pic>
        <p:nvPicPr>
          <p:cNvPr id="1026" name="Picture 2" descr="Fichier:Fond blanc.svg — Wikipé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552700"/>
            <a:ext cx="9207500" cy="4272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D29F628-7664-98CF-65C2-EAD3F0E77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0" y="1492017"/>
            <a:ext cx="7391399" cy="474767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6F363C9-AEF9-5352-CC87-18EF4AFA19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0" y="1790701"/>
            <a:ext cx="8192210" cy="40385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CED91E7-EBDA-355B-04FD-B64B6E45F1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3532" y="6333401"/>
            <a:ext cx="7263868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263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91000" y="1333500"/>
            <a:ext cx="8306434" cy="2783840"/>
          </a:xfrm>
          <a:prstGeom prst="rect">
            <a:avLst/>
          </a:prstGeom>
        </p:spPr>
        <p:txBody>
          <a:bodyPr vert="horz" wrap="square" lIns="0" tIns="193040" rIns="0" bIns="0" rtlCol="0">
            <a:spAutoFit/>
          </a:bodyPr>
          <a:lstStyle/>
          <a:p>
            <a:pPr marL="12700" marR="5080" indent="1200785">
              <a:lnSpc>
                <a:spcPts val="10200"/>
              </a:lnSpc>
              <a:spcBef>
                <a:spcPts val="1520"/>
              </a:spcBef>
            </a:pPr>
            <a:r>
              <a:rPr sz="9600" spc="-200" dirty="0">
                <a:latin typeface="Lucida Sans Unicode"/>
                <a:cs typeface="Lucida Sans Unicode"/>
              </a:rPr>
              <a:t>M</a:t>
            </a:r>
            <a:r>
              <a:rPr sz="9600" spc="-180" dirty="0">
                <a:latin typeface="Lucida Sans Unicode"/>
                <a:cs typeface="Lucida Sans Unicode"/>
              </a:rPr>
              <a:t>e</a:t>
            </a:r>
            <a:r>
              <a:rPr sz="9600" spc="-10" dirty="0">
                <a:latin typeface="Lucida Sans Unicode"/>
                <a:cs typeface="Lucida Sans Unicode"/>
              </a:rPr>
              <a:t>r</a:t>
            </a:r>
            <a:r>
              <a:rPr sz="9600" spc="240" dirty="0">
                <a:latin typeface="Lucida Sans Unicode"/>
                <a:cs typeface="Lucida Sans Unicode"/>
              </a:rPr>
              <a:t>c</a:t>
            </a:r>
            <a:r>
              <a:rPr sz="9600" spc="-925" dirty="0">
                <a:latin typeface="Lucida Sans Unicode"/>
                <a:cs typeface="Lucida Sans Unicode"/>
              </a:rPr>
              <a:t>i</a:t>
            </a:r>
            <a:r>
              <a:rPr sz="9600" spc="-1100" dirty="0">
                <a:latin typeface="Lucida Sans Unicode"/>
                <a:cs typeface="Lucida Sans Unicode"/>
              </a:rPr>
              <a:t> </a:t>
            </a:r>
            <a:r>
              <a:rPr sz="9600" spc="-540" dirty="0">
                <a:latin typeface="Lucida Sans Unicode"/>
                <a:cs typeface="Lucida Sans Unicode"/>
              </a:rPr>
              <a:t>p</a:t>
            </a:r>
            <a:r>
              <a:rPr sz="9600" spc="-490" dirty="0">
                <a:latin typeface="Lucida Sans Unicode"/>
                <a:cs typeface="Lucida Sans Unicode"/>
              </a:rPr>
              <a:t>o</a:t>
            </a:r>
            <a:r>
              <a:rPr sz="9600" spc="-990" dirty="0">
                <a:latin typeface="Lucida Sans Unicode"/>
                <a:cs typeface="Lucida Sans Unicode"/>
              </a:rPr>
              <a:t>u</a:t>
            </a:r>
            <a:r>
              <a:rPr sz="9600" spc="280" dirty="0">
                <a:latin typeface="Lucida Sans Unicode"/>
                <a:cs typeface="Lucida Sans Unicode"/>
              </a:rPr>
              <a:t>r  </a:t>
            </a:r>
            <a:r>
              <a:rPr sz="9600" spc="-330" dirty="0">
                <a:latin typeface="Lucida Sans Unicode"/>
                <a:cs typeface="Lucida Sans Unicode"/>
              </a:rPr>
              <a:t>v</a:t>
            </a:r>
            <a:r>
              <a:rPr sz="9600" spc="-490" dirty="0">
                <a:latin typeface="Lucida Sans Unicode"/>
                <a:cs typeface="Lucida Sans Unicode"/>
              </a:rPr>
              <a:t>o</a:t>
            </a:r>
            <a:r>
              <a:rPr sz="9600" spc="395" dirty="0">
                <a:latin typeface="Lucida Sans Unicode"/>
                <a:cs typeface="Lucida Sans Unicode"/>
              </a:rPr>
              <a:t>t</a:t>
            </a:r>
            <a:r>
              <a:rPr sz="9600" spc="-10" dirty="0">
                <a:latin typeface="Lucida Sans Unicode"/>
                <a:cs typeface="Lucida Sans Unicode"/>
              </a:rPr>
              <a:t>r</a:t>
            </a:r>
            <a:r>
              <a:rPr sz="9600" spc="160" dirty="0">
                <a:latin typeface="Lucida Sans Unicode"/>
                <a:cs typeface="Lucida Sans Unicode"/>
              </a:rPr>
              <a:t>e</a:t>
            </a:r>
            <a:r>
              <a:rPr sz="9600" spc="-1100" dirty="0">
                <a:latin typeface="Lucida Sans Unicode"/>
                <a:cs typeface="Lucida Sans Unicode"/>
              </a:rPr>
              <a:t> </a:t>
            </a:r>
            <a:r>
              <a:rPr sz="9600" spc="95" dirty="0">
                <a:latin typeface="Lucida Sans Unicode"/>
                <a:cs typeface="Lucida Sans Unicode"/>
              </a:rPr>
              <a:t>a</a:t>
            </a:r>
            <a:r>
              <a:rPr sz="9600" spc="395" dirty="0">
                <a:latin typeface="Lucida Sans Unicode"/>
                <a:cs typeface="Lucida Sans Unicode"/>
              </a:rPr>
              <a:t>tt</a:t>
            </a:r>
            <a:r>
              <a:rPr sz="9600" spc="-180" dirty="0">
                <a:latin typeface="Lucida Sans Unicode"/>
                <a:cs typeface="Lucida Sans Unicode"/>
              </a:rPr>
              <a:t>e</a:t>
            </a:r>
            <a:r>
              <a:rPr sz="9600" spc="-990" dirty="0">
                <a:latin typeface="Lucida Sans Unicode"/>
                <a:cs typeface="Lucida Sans Unicode"/>
              </a:rPr>
              <a:t>n</a:t>
            </a:r>
            <a:r>
              <a:rPr sz="9600" spc="395" dirty="0">
                <a:latin typeface="Lucida Sans Unicode"/>
                <a:cs typeface="Lucida Sans Unicode"/>
              </a:rPr>
              <a:t>t</a:t>
            </a:r>
            <a:r>
              <a:rPr sz="9600" spc="-1265" dirty="0">
                <a:latin typeface="Lucida Sans Unicode"/>
                <a:cs typeface="Lucida Sans Unicode"/>
              </a:rPr>
              <a:t>i</a:t>
            </a:r>
            <a:r>
              <a:rPr sz="9600" spc="-490" dirty="0">
                <a:latin typeface="Lucida Sans Unicode"/>
                <a:cs typeface="Lucida Sans Unicode"/>
              </a:rPr>
              <a:t>o</a:t>
            </a:r>
            <a:r>
              <a:rPr sz="9600" spc="-650" dirty="0">
                <a:latin typeface="Lucida Sans Unicode"/>
                <a:cs typeface="Lucida Sans Unicode"/>
              </a:rPr>
              <a:t>n</a:t>
            </a:r>
            <a:endParaRPr sz="960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316489" cy="226017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14988" y="8697348"/>
            <a:ext cx="5736576" cy="158965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38099" y="2402053"/>
            <a:ext cx="4762499" cy="742949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863352" y="831209"/>
            <a:ext cx="12999720" cy="2044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20770" marR="5080" indent="-3608704">
              <a:lnSpc>
                <a:spcPct val="116199"/>
              </a:lnSpc>
              <a:spcBef>
                <a:spcPts val="100"/>
              </a:spcBef>
            </a:pPr>
            <a:r>
              <a:rPr sz="5700" b="1" spc="40" dirty="0">
                <a:latin typeface="Verdana"/>
                <a:cs typeface="Verdana"/>
              </a:rPr>
              <a:t>M</a:t>
            </a:r>
            <a:r>
              <a:rPr sz="5700" b="1" spc="-295" dirty="0">
                <a:latin typeface="Verdana"/>
                <a:cs typeface="Verdana"/>
              </a:rPr>
              <a:t>a</a:t>
            </a:r>
            <a:r>
              <a:rPr sz="5700" b="1" spc="-235" dirty="0">
                <a:latin typeface="Verdana"/>
                <a:cs typeface="Verdana"/>
              </a:rPr>
              <a:t>i</a:t>
            </a:r>
            <a:r>
              <a:rPr sz="5700" b="1" spc="-355" dirty="0">
                <a:latin typeface="Verdana"/>
                <a:cs typeface="Verdana"/>
              </a:rPr>
              <a:t>s</a:t>
            </a:r>
            <a:r>
              <a:rPr sz="5700" b="1" spc="-340" dirty="0">
                <a:latin typeface="Verdana"/>
                <a:cs typeface="Verdana"/>
              </a:rPr>
              <a:t> </a:t>
            </a:r>
            <a:r>
              <a:rPr sz="5700" b="1" spc="-300" dirty="0">
                <a:latin typeface="Verdana"/>
                <a:cs typeface="Verdana"/>
              </a:rPr>
              <a:t>v</a:t>
            </a:r>
            <a:r>
              <a:rPr sz="5700" b="1" spc="-180" dirty="0">
                <a:latin typeface="Verdana"/>
                <a:cs typeface="Verdana"/>
              </a:rPr>
              <a:t>o</a:t>
            </a:r>
            <a:r>
              <a:rPr sz="5700" b="1" spc="-145" dirty="0">
                <a:latin typeface="Verdana"/>
                <a:cs typeface="Verdana"/>
              </a:rPr>
              <a:t>u</a:t>
            </a:r>
            <a:r>
              <a:rPr sz="5700" b="1" spc="-355" dirty="0">
                <a:latin typeface="Verdana"/>
                <a:cs typeface="Verdana"/>
              </a:rPr>
              <a:t>s</a:t>
            </a:r>
            <a:r>
              <a:rPr sz="5700" b="1" spc="-340" dirty="0">
                <a:latin typeface="Verdana"/>
                <a:cs typeface="Verdana"/>
              </a:rPr>
              <a:t> </a:t>
            </a:r>
            <a:r>
              <a:rPr sz="5700" b="1" spc="-125" dirty="0">
                <a:latin typeface="Verdana"/>
                <a:cs typeface="Verdana"/>
              </a:rPr>
              <a:t>n</a:t>
            </a:r>
            <a:r>
              <a:rPr sz="5700" b="1" spc="-400" dirty="0">
                <a:latin typeface="Verdana"/>
                <a:cs typeface="Verdana"/>
              </a:rPr>
              <a:t>’</a:t>
            </a:r>
            <a:r>
              <a:rPr sz="5700" b="1" spc="-190" dirty="0">
                <a:latin typeface="Verdana"/>
                <a:cs typeface="Verdana"/>
              </a:rPr>
              <a:t>ê</a:t>
            </a:r>
            <a:r>
              <a:rPr sz="5700" b="1" spc="-225" dirty="0">
                <a:latin typeface="Verdana"/>
                <a:cs typeface="Verdana"/>
              </a:rPr>
              <a:t>tes</a:t>
            </a:r>
            <a:r>
              <a:rPr sz="5700" b="1" spc="-340" dirty="0">
                <a:latin typeface="Verdana"/>
                <a:cs typeface="Verdana"/>
              </a:rPr>
              <a:t> </a:t>
            </a:r>
            <a:r>
              <a:rPr sz="5700" b="1" spc="-55" dirty="0">
                <a:latin typeface="Verdana"/>
                <a:cs typeface="Verdana"/>
              </a:rPr>
              <a:t>p</a:t>
            </a:r>
            <a:r>
              <a:rPr sz="5700" b="1" spc="-295" dirty="0">
                <a:latin typeface="Verdana"/>
                <a:cs typeface="Verdana"/>
              </a:rPr>
              <a:t>a</a:t>
            </a:r>
            <a:r>
              <a:rPr sz="5700" b="1" spc="-355" dirty="0">
                <a:latin typeface="Verdana"/>
                <a:cs typeface="Verdana"/>
              </a:rPr>
              <a:t>s</a:t>
            </a:r>
            <a:r>
              <a:rPr sz="5700" b="1" spc="-340" dirty="0">
                <a:latin typeface="Verdana"/>
                <a:cs typeface="Verdana"/>
              </a:rPr>
              <a:t> </a:t>
            </a:r>
            <a:r>
              <a:rPr sz="5700" b="1" spc="-235" dirty="0">
                <a:latin typeface="Verdana"/>
                <a:cs typeface="Verdana"/>
              </a:rPr>
              <a:t>l</a:t>
            </a:r>
            <a:r>
              <a:rPr sz="5700" b="1" spc="-295" dirty="0">
                <a:latin typeface="Verdana"/>
                <a:cs typeface="Verdana"/>
              </a:rPr>
              <a:t>a</a:t>
            </a:r>
            <a:r>
              <a:rPr sz="5700" b="1" spc="-340" dirty="0">
                <a:latin typeface="Verdana"/>
                <a:cs typeface="Verdana"/>
              </a:rPr>
              <a:t> </a:t>
            </a:r>
            <a:r>
              <a:rPr sz="5700" b="1" spc="10" dirty="0">
                <a:latin typeface="Verdana"/>
                <a:cs typeface="Verdana"/>
              </a:rPr>
              <a:t>c</a:t>
            </a:r>
            <a:r>
              <a:rPr sz="5700" b="1" spc="-180" dirty="0">
                <a:latin typeface="Verdana"/>
                <a:cs typeface="Verdana"/>
              </a:rPr>
              <a:t>o</a:t>
            </a:r>
            <a:r>
              <a:rPr sz="5700" b="1" spc="-125" dirty="0">
                <a:latin typeface="Verdana"/>
                <a:cs typeface="Verdana"/>
              </a:rPr>
              <a:t>n</a:t>
            </a:r>
            <a:r>
              <a:rPr sz="5700" b="1" spc="-355" dirty="0">
                <a:latin typeface="Verdana"/>
                <a:cs typeface="Verdana"/>
              </a:rPr>
              <a:t>s</a:t>
            </a:r>
            <a:r>
              <a:rPr sz="5700" b="1" spc="-190" dirty="0">
                <a:latin typeface="Verdana"/>
                <a:cs typeface="Verdana"/>
              </a:rPr>
              <a:t>e</a:t>
            </a:r>
            <a:r>
              <a:rPr sz="5700" b="1" spc="-235" dirty="0">
                <a:latin typeface="Verdana"/>
                <a:cs typeface="Verdana"/>
              </a:rPr>
              <a:t>ill</a:t>
            </a:r>
            <a:r>
              <a:rPr sz="5700" b="1" spc="-190" dirty="0">
                <a:latin typeface="Verdana"/>
                <a:cs typeface="Verdana"/>
              </a:rPr>
              <a:t>è</a:t>
            </a:r>
            <a:r>
              <a:rPr sz="5700" b="1" spc="-380" dirty="0">
                <a:latin typeface="Verdana"/>
                <a:cs typeface="Verdana"/>
              </a:rPr>
              <a:t>r</a:t>
            </a:r>
            <a:r>
              <a:rPr sz="5700" b="1" spc="-130" dirty="0">
                <a:latin typeface="Verdana"/>
                <a:cs typeface="Verdana"/>
              </a:rPr>
              <a:t>e  </a:t>
            </a:r>
            <a:r>
              <a:rPr sz="5700" b="1" spc="-45" dirty="0">
                <a:latin typeface="Verdana"/>
                <a:cs typeface="Verdana"/>
              </a:rPr>
              <a:t>d</a:t>
            </a:r>
            <a:r>
              <a:rPr sz="5700" b="1" spc="-400" dirty="0">
                <a:latin typeface="Verdana"/>
                <a:cs typeface="Verdana"/>
              </a:rPr>
              <a:t>’</a:t>
            </a:r>
            <a:r>
              <a:rPr sz="5700" b="1" spc="-180" dirty="0">
                <a:latin typeface="Verdana"/>
                <a:cs typeface="Verdana"/>
              </a:rPr>
              <a:t>o</a:t>
            </a:r>
            <a:r>
              <a:rPr sz="5700" b="1" spc="-380" dirty="0">
                <a:latin typeface="Verdana"/>
                <a:cs typeface="Verdana"/>
              </a:rPr>
              <a:t>r</a:t>
            </a:r>
            <a:r>
              <a:rPr sz="5700" b="1" spc="-235" dirty="0">
                <a:latin typeface="Verdana"/>
                <a:cs typeface="Verdana"/>
              </a:rPr>
              <a:t>i</a:t>
            </a:r>
            <a:r>
              <a:rPr sz="5700" b="1" spc="-190" dirty="0">
                <a:latin typeface="Verdana"/>
                <a:cs typeface="Verdana"/>
              </a:rPr>
              <a:t>e</a:t>
            </a:r>
            <a:r>
              <a:rPr sz="5700" b="1" spc="-125" dirty="0">
                <a:latin typeface="Verdana"/>
                <a:cs typeface="Verdana"/>
              </a:rPr>
              <a:t>n</a:t>
            </a:r>
            <a:r>
              <a:rPr sz="5700" b="1" spc="-204" dirty="0">
                <a:latin typeface="Verdana"/>
                <a:cs typeface="Verdana"/>
              </a:rPr>
              <a:t>ta</a:t>
            </a:r>
            <a:r>
              <a:rPr sz="5700" b="1" spc="-175" dirty="0">
                <a:latin typeface="Verdana"/>
                <a:cs typeface="Verdana"/>
              </a:rPr>
              <a:t>ti</a:t>
            </a:r>
            <a:r>
              <a:rPr sz="5700" b="1" spc="-180" dirty="0">
                <a:latin typeface="Verdana"/>
                <a:cs typeface="Verdana"/>
              </a:rPr>
              <a:t>o</a:t>
            </a:r>
            <a:r>
              <a:rPr sz="5700" b="1" spc="-125" dirty="0">
                <a:latin typeface="Verdana"/>
                <a:cs typeface="Verdana"/>
              </a:rPr>
              <a:t>n</a:t>
            </a:r>
            <a:r>
              <a:rPr sz="5700" b="1" spc="-340" dirty="0">
                <a:latin typeface="Verdana"/>
                <a:cs typeface="Verdana"/>
              </a:rPr>
              <a:t> </a:t>
            </a:r>
            <a:r>
              <a:rPr sz="5700" b="1" spc="-160" dirty="0">
                <a:latin typeface="Verdana"/>
                <a:cs typeface="Verdana"/>
              </a:rPr>
              <a:t>?</a:t>
            </a:r>
            <a:endParaRPr sz="57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51959" y="3437914"/>
            <a:ext cx="10137140" cy="4144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18440" algn="ctr">
              <a:lnSpc>
                <a:spcPct val="100000"/>
              </a:lnSpc>
              <a:spcBef>
                <a:spcPts val="100"/>
              </a:spcBef>
            </a:pPr>
            <a:r>
              <a:rPr sz="3400" spc="105" dirty="0">
                <a:latin typeface="Verdana"/>
                <a:cs typeface="Verdana"/>
              </a:rPr>
              <a:t>A</a:t>
            </a:r>
            <a:r>
              <a:rPr sz="3400" spc="-20" dirty="0">
                <a:latin typeface="Verdana"/>
                <a:cs typeface="Verdana"/>
              </a:rPr>
              <a:t>l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295" dirty="0">
                <a:latin typeface="Verdana"/>
                <a:cs typeface="Verdana"/>
              </a:rPr>
              <a:t>m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50" dirty="0">
                <a:latin typeface="Verdana"/>
                <a:cs typeface="Verdana"/>
              </a:rPr>
              <a:t>n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-455" dirty="0">
                <a:latin typeface="Verdana"/>
                <a:cs typeface="Verdana"/>
              </a:rPr>
              <a:t>!</a:t>
            </a:r>
            <a:endParaRPr sz="34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400" dirty="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</a:pP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180" dirty="0">
                <a:latin typeface="Verdana"/>
                <a:cs typeface="Verdana"/>
              </a:rPr>
              <a:t>p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-240" dirty="0">
                <a:latin typeface="Verdana"/>
                <a:cs typeface="Verdana"/>
              </a:rPr>
              <a:t>2</a:t>
            </a:r>
            <a:r>
              <a:rPr sz="3400" spc="80" dirty="0">
                <a:latin typeface="Verdana"/>
                <a:cs typeface="Verdana"/>
              </a:rPr>
              <a:t>0</a:t>
            </a:r>
            <a:r>
              <a:rPr sz="3400" spc="-935" dirty="0">
                <a:latin typeface="Verdana"/>
                <a:cs typeface="Verdana"/>
              </a:rPr>
              <a:t>1</a:t>
            </a:r>
            <a:r>
              <a:rPr sz="3400" spc="-160" dirty="0">
                <a:latin typeface="Verdana"/>
                <a:cs typeface="Verdana"/>
              </a:rPr>
              <a:t>7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35" dirty="0">
                <a:latin typeface="Verdana"/>
                <a:cs typeface="Verdana"/>
              </a:rPr>
              <a:t>c</a:t>
            </a:r>
            <a:r>
              <a:rPr sz="3400" spc="25" dirty="0">
                <a:latin typeface="Verdana"/>
                <a:cs typeface="Verdana"/>
              </a:rPr>
              <a:t>e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300" dirty="0">
                <a:latin typeface="Verdana"/>
                <a:cs typeface="Verdana"/>
              </a:rPr>
              <a:t>m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-195" dirty="0">
                <a:latin typeface="Verdana"/>
                <a:cs typeface="Verdana"/>
              </a:rPr>
              <a:t>’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204" dirty="0">
                <a:latin typeface="Verdana"/>
                <a:cs typeface="Verdana"/>
              </a:rPr>
              <a:t>x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-114" dirty="0">
                <a:latin typeface="Verdana"/>
                <a:cs typeface="Verdana"/>
              </a:rPr>
              <a:t>s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25" dirty="0">
                <a:latin typeface="Verdana"/>
                <a:cs typeface="Verdana"/>
              </a:rPr>
              <a:t>e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80" dirty="0">
                <a:latin typeface="Verdana"/>
                <a:cs typeface="Verdana"/>
              </a:rPr>
              <a:t>p</a:t>
            </a:r>
            <a:r>
              <a:rPr sz="3400" spc="-20" dirty="0">
                <a:latin typeface="Verdana"/>
                <a:cs typeface="Verdana"/>
              </a:rPr>
              <a:t>l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-455" dirty="0">
                <a:latin typeface="Verdana"/>
                <a:cs typeface="Verdana"/>
              </a:rPr>
              <a:t>!</a:t>
            </a:r>
            <a:endParaRPr sz="34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41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650" dirty="0">
              <a:latin typeface="Verdana"/>
              <a:cs typeface="Verdana"/>
            </a:endParaRPr>
          </a:p>
          <a:p>
            <a:pPr marL="12700" marR="5080" algn="ctr">
              <a:lnSpc>
                <a:spcPct val="115799"/>
              </a:lnSpc>
            </a:pPr>
            <a:r>
              <a:rPr sz="3400" spc="215" dirty="0">
                <a:latin typeface="Verdana"/>
                <a:cs typeface="Verdana"/>
              </a:rPr>
              <a:t>N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-175" dirty="0">
                <a:latin typeface="Verdana"/>
                <a:cs typeface="Verdana"/>
              </a:rPr>
              <a:t>v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135" dirty="0">
                <a:latin typeface="Verdana"/>
                <a:cs typeface="Verdana"/>
              </a:rPr>
              <a:t>u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150" dirty="0">
                <a:latin typeface="Verdana"/>
                <a:cs typeface="Verdana"/>
              </a:rPr>
              <a:t>n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-175" dirty="0">
                <a:latin typeface="Verdana"/>
                <a:cs typeface="Verdana"/>
              </a:rPr>
              <a:t>v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135" dirty="0">
                <a:latin typeface="Verdana"/>
                <a:cs typeface="Verdana"/>
              </a:rPr>
              <a:t>u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300" dirty="0">
                <a:latin typeface="Verdana"/>
                <a:cs typeface="Verdana"/>
              </a:rPr>
              <a:t>m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385" dirty="0">
                <a:latin typeface="Verdana"/>
                <a:cs typeface="Verdana"/>
              </a:rPr>
              <a:t>P</a:t>
            </a:r>
            <a:r>
              <a:rPr sz="3400" spc="-240" dirty="0">
                <a:latin typeface="Verdana"/>
                <a:cs typeface="Verdana"/>
              </a:rPr>
              <a:t>S</a:t>
            </a:r>
            <a:r>
              <a:rPr sz="3400" spc="65" dirty="0">
                <a:latin typeface="Verdana"/>
                <a:cs typeface="Verdana"/>
              </a:rPr>
              <a:t>Y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14" dirty="0">
                <a:latin typeface="Verdana"/>
                <a:cs typeface="Verdana"/>
              </a:rPr>
              <a:t>E</a:t>
            </a:r>
            <a:r>
              <a:rPr sz="3400" spc="-520" dirty="0">
                <a:latin typeface="Verdana"/>
                <a:cs typeface="Verdana"/>
              </a:rPr>
              <a:t>.</a:t>
            </a:r>
            <a:r>
              <a:rPr sz="3400" spc="215" dirty="0">
                <a:latin typeface="Verdana"/>
                <a:cs typeface="Verdana"/>
              </a:rPr>
              <a:t>N</a:t>
            </a:r>
            <a:r>
              <a:rPr sz="3400" spc="-520" dirty="0">
                <a:latin typeface="Verdana"/>
                <a:cs typeface="Verdana"/>
              </a:rPr>
              <a:t>,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110" dirty="0">
                <a:latin typeface="Verdana"/>
                <a:cs typeface="Verdana"/>
              </a:rPr>
              <a:t>c  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-175" dirty="0">
                <a:latin typeface="Verdana"/>
                <a:cs typeface="Verdana"/>
              </a:rPr>
              <a:t>v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20" dirty="0">
                <a:latin typeface="Verdana"/>
                <a:cs typeface="Verdana"/>
              </a:rPr>
              <a:t>ll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295" dirty="0">
                <a:latin typeface="Verdana"/>
                <a:cs typeface="Verdana"/>
              </a:rPr>
              <a:t>m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-114" dirty="0">
                <a:latin typeface="Verdana"/>
                <a:cs typeface="Verdana"/>
              </a:rPr>
              <a:t>ss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-455" dirty="0">
                <a:latin typeface="Verdana"/>
                <a:cs typeface="Verdana"/>
              </a:rPr>
              <a:t>!</a:t>
            </a:r>
            <a:endParaRPr sz="3400" dirty="0">
              <a:latin typeface="Verdana"/>
              <a:cs typeface="Verdana"/>
            </a:endParaRPr>
          </a:p>
        </p:txBody>
      </p:sp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3609394" y="7531101"/>
            <a:ext cx="1699045" cy="1727199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15515831" y="4487517"/>
            <a:ext cx="2179320" cy="972185"/>
            <a:chOff x="15515831" y="4487517"/>
            <a:chExt cx="2179320" cy="972185"/>
          </a:xfrm>
        </p:grpSpPr>
        <p:sp>
          <p:nvSpPr>
            <p:cNvPr id="15" name="object 15"/>
            <p:cNvSpPr/>
            <p:nvPr/>
          </p:nvSpPr>
          <p:spPr>
            <a:xfrm>
              <a:off x="15515831" y="4487517"/>
              <a:ext cx="2179320" cy="769620"/>
            </a:xfrm>
            <a:custGeom>
              <a:avLst/>
              <a:gdLst/>
              <a:ahLst/>
              <a:cxnLst/>
              <a:rect l="l" t="t" r="r" b="b"/>
              <a:pathLst>
                <a:path w="2179319" h="769620">
                  <a:moveTo>
                    <a:pt x="2178883" y="769555"/>
                  </a:moveTo>
                  <a:lnTo>
                    <a:pt x="0" y="769555"/>
                  </a:lnTo>
                  <a:lnTo>
                    <a:pt x="491560" y="0"/>
                  </a:lnTo>
                  <a:lnTo>
                    <a:pt x="2178883" y="0"/>
                  </a:lnTo>
                  <a:lnTo>
                    <a:pt x="1981964" y="384777"/>
                  </a:lnTo>
                  <a:lnTo>
                    <a:pt x="2178883" y="769555"/>
                  </a:lnTo>
                  <a:close/>
                </a:path>
              </a:pathLst>
            </a:custGeom>
            <a:solidFill>
              <a:srgbClr val="67A6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5515831" y="5257073"/>
              <a:ext cx="1737360" cy="202565"/>
            </a:xfrm>
            <a:custGeom>
              <a:avLst/>
              <a:gdLst/>
              <a:ahLst/>
              <a:cxnLst/>
              <a:rect l="l" t="t" r="r" b="b"/>
              <a:pathLst>
                <a:path w="1737359" h="202564">
                  <a:moveTo>
                    <a:pt x="1605849" y="202173"/>
                  </a:moveTo>
                  <a:lnTo>
                    <a:pt x="0" y="0"/>
                  </a:lnTo>
                  <a:lnTo>
                    <a:pt x="1737135" y="0"/>
                  </a:lnTo>
                  <a:lnTo>
                    <a:pt x="1605849" y="202173"/>
                  </a:lnTo>
                  <a:close/>
                </a:path>
              </a:pathLst>
            </a:custGeom>
            <a:solidFill>
              <a:srgbClr val="496E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6245891" y="4697196"/>
              <a:ext cx="1013460" cy="349885"/>
            </a:xfrm>
            <a:custGeom>
              <a:avLst/>
              <a:gdLst/>
              <a:ahLst/>
              <a:cxnLst/>
              <a:rect l="l" t="t" r="r" b="b"/>
              <a:pathLst>
                <a:path w="1013459" h="349885">
                  <a:moveTo>
                    <a:pt x="267398" y="431"/>
                  </a:moveTo>
                  <a:lnTo>
                    <a:pt x="204508" y="431"/>
                  </a:lnTo>
                  <a:lnTo>
                    <a:pt x="204508" y="256209"/>
                  </a:lnTo>
                  <a:lnTo>
                    <a:pt x="80403" y="431"/>
                  </a:lnTo>
                  <a:lnTo>
                    <a:pt x="0" y="431"/>
                  </a:lnTo>
                  <a:lnTo>
                    <a:pt x="0" y="349554"/>
                  </a:lnTo>
                  <a:lnTo>
                    <a:pt x="62890" y="349554"/>
                  </a:lnTo>
                  <a:lnTo>
                    <a:pt x="62890" y="97701"/>
                  </a:lnTo>
                  <a:lnTo>
                    <a:pt x="186512" y="349554"/>
                  </a:lnTo>
                  <a:lnTo>
                    <a:pt x="267398" y="349554"/>
                  </a:lnTo>
                  <a:lnTo>
                    <a:pt x="267398" y="431"/>
                  </a:lnTo>
                  <a:close/>
                </a:path>
                <a:path w="1013459" h="349885">
                  <a:moveTo>
                    <a:pt x="578002" y="0"/>
                  </a:moveTo>
                  <a:lnTo>
                    <a:pt x="344195" y="0"/>
                  </a:lnTo>
                  <a:lnTo>
                    <a:pt x="344195" y="63538"/>
                  </a:lnTo>
                  <a:lnTo>
                    <a:pt x="344195" y="144856"/>
                  </a:lnTo>
                  <a:lnTo>
                    <a:pt x="344195" y="208394"/>
                  </a:lnTo>
                  <a:lnTo>
                    <a:pt x="344195" y="285902"/>
                  </a:lnTo>
                  <a:lnTo>
                    <a:pt x="344195" y="349427"/>
                  </a:lnTo>
                  <a:lnTo>
                    <a:pt x="578002" y="349427"/>
                  </a:lnTo>
                  <a:lnTo>
                    <a:pt x="578002" y="285902"/>
                  </a:lnTo>
                  <a:lnTo>
                    <a:pt x="409968" y="285902"/>
                  </a:lnTo>
                  <a:lnTo>
                    <a:pt x="409968" y="208394"/>
                  </a:lnTo>
                  <a:lnTo>
                    <a:pt x="551573" y="208394"/>
                  </a:lnTo>
                  <a:lnTo>
                    <a:pt x="551573" y="144856"/>
                  </a:lnTo>
                  <a:lnTo>
                    <a:pt x="409968" y="144856"/>
                  </a:lnTo>
                  <a:lnTo>
                    <a:pt x="409968" y="63538"/>
                  </a:lnTo>
                  <a:lnTo>
                    <a:pt x="578002" y="63538"/>
                  </a:lnTo>
                  <a:lnTo>
                    <a:pt x="578002" y="0"/>
                  </a:lnTo>
                  <a:close/>
                </a:path>
                <a:path w="1013459" h="349885">
                  <a:moveTo>
                    <a:pt x="1013396" y="431"/>
                  </a:moveTo>
                  <a:lnTo>
                    <a:pt x="945705" y="431"/>
                  </a:lnTo>
                  <a:lnTo>
                    <a:pt x="900823" y="233502"/>
                  </a:lnTo>
                  <a:lnTo>
                    <a:pt x="834085" y="431"/>
                  </a:lnTo>
                  <a:lnTo>
                    <a:pt x="781278" y="431"/>
                  </a:lnTo>
                  <a:lnTo>
                    <a:pt x="714565" y="233502"/>
                  </a:lnTo>
                  <a:lnTo>
                    <a:pt x="669683" y="431"/>
                  </a:lnTo>
                  <a:lnTo>
                    <a:pt x="601992" y="431"/>
                  </a:lnTo>
                  <a:lnTo>
                    <a:pt x="682396" y="349783"/>
                  </a:lnTo>
                  <a:lnTo>
                    <a:pt x="744321" y="349783"/>
                  </a:lnTo>
                  <a:lnTo>
                    <a:pt x="809142" y="105676"/>
                  </a:lnTo>
                  <a:lnTo>
                    <a:pt x="871067" y="349783"/>
                  </a:lnTo>
                  <a:lnTo>
                    <a:pt x="932992" y="349783"/>
                  </a:lnTo>
                  <a:lnTo>
                    <a:pt x="1013396" y="4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8406596"/>
            <a:ext cx="3383029" cy="188040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94682" y="8641583"/>
            <a:ext cx="5765288" cy="164541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40513" y="0"/>
            <a:ext cx="4208593" cy="119516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2368275" cy="237006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564658" y="6190216"/>
            <a:ext cx="3052296" cy="408939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663309" y="156293"/>
            <a:ext cx="2176271" cy="442569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05618" y="4562786"/>
            <a:ext cx="18077180" cy="1873250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35"/>
              </a:spcBef>
            </a:pPr>
            <a:r>
              <a:rPr sz="5200" b="1" spc="-10" dirty="0">
                <a:latin typeface="Verdana"/>
                <a:cs typeface="Verdana"/>
              </a:rPr>
              <a:t>P</a:t>
            </a:r>
            <a:r>
              <a:rPr sz="5200" b="1" spc="-170" dirty="0">
                <a:latin typeface="Verdana"/>
                <a:cs typeface="Verdana"/>
              </a:rPr>
              <a:t>o</a:t>
            </a:r>
            <a:r>
              <a:rPr sz="5200" b="1" spc="-140" dirty="0">
                <a:latin typeface="Verdana"/>
                <a:cs typeface="Verdana"/>
              </a:rPr>
              <a:t>u</a:t>
            </a:r>
            <a:r>
              <a:rPr sz="5200" b="1" spc="-345" dirty="0">
                <a:latin typeface="Verdana"/>
                <a:cs typeface="Verdana"/>
              </a:rPr>
              <a:t>r</a:t>
            </a:r>
            <a:r>
              <a:rPr sz="5200" b="1" spc="-310" dirty="0">
                <a:latin typeface="Verdana"/>
                <a:cs typeface="Verdana"/>
              </a:rPr>
              <a:t> </a:t>
            </a:r>
            <a:r>
              <a:rPr sz="5200" b="1" spc="-275" dirty="0">
                <a:latin typeface="Verdana"/>
                <a:cs typeface="Verdana"/>
              </a:rPr>
              <a:t>v</a:t>
            </a:r>
            <a:r>
              <a:rPr sz="5200" b="1" spc="-170" dirty="0">
                <a:latin typeface="Verdana"/>
                <a:cs typeface="Verdana"/>
              </a:rPr>
              <a:t>o</a:t>
            </a:r>
            <a:r>
              <a:rPr sz="5200" b="1" spc="-140" dirty="0">
                <a:latin typeface="Verdana"/>
                <a:cs typeface="Verdana"/>
              </a:rPr>
              <a:t>u</a:t>
            </a:r>
            <a:r>
              <a:rPr sz="5200" b="1" spc="-330" dirty="0">
                <a:latin typeface="Verdana"/>
                <a:cs typeface="Verdana"/>
              </a:rPr>
              <a:t>s</a:t>
            </a:r>
            <a:r>
              <a:rPr sz="5200" b="1" spc="-520" dirty="0">
                <a:latin typeface="Verdana"/>
                <a:cs typeface="Verdana"/>
              </a:rPr>
              <a:t>,</a:t>
            </a:r>
            <a:r>
              <a:rPr sz="5200" b="1" spc="-310" dirty="0">
                <a:latin typeface="Verdana"/>
                <a:cs typeface="Verdana"/>
              </a:rPr>
              <a:t> </a:t>
            </a:r>
            <a:r>
              <a:rPr sz="5200" b="1" spc="5" dirty="0">
                <a:latin typeface="Verdana"/>
                <a:cs typeface="Verdana"/>
              </a:rPr>
              <a:t>c</a:t>
            </a:r>
            <a:r>
              <a:rPr sz="5200" b="1" spc="-365" dirty="0">
                <a:latin typeface="Verdana"/>
                <a:cs typeface="Verdana"/>
              </a:rPr>
              <a:t>’</a:t>
            </a:r>
            <a:r>
              <a:rPr sz="5200" b="1" spc="-180" dirty="0">
                <a:latin typeface="Verdana"/>
                <a:cs typeface="Verdana"/>
              </a:rPr>
              <a:t>e</a:t>
            </a:r>
            <a:r>
              <a:rPr sz="5200" b="1" spc="-330" dirty="0">
                <a:latin typeface="Verdana"/>
                <a:cs typeface="Verdana"/>
              </a:rPr>
              <a:t>s</a:t>
            </a:r>
            <a:r>
              <a:rPr sz="5200" b="1" spc="-110" dirty="0">
                <a:latin typeface="Verdana"/>
                <a:cs typeface="Verdana"/>
              </a:rPr>
              <a:t>t</a:t>
            </a:r>
            <a:r>
              <a:rPr sz="5200" b="1" spc="-310" dirty="0">
                <a:latin typeface="Verdana"/>
                <a:cs typeface="Verdana"/>
              </a:rPr>
              <a:t> </a:t>
            </a:r>
            <a:r>
              <a:rPr sz="5200" b="1" spc="-55" dirty="0">
                <a:latin typeface="Verdana"/>
                <a:cs typeface="Verdana"/>
              </a:rPr>
              <a:t>q</a:t>
            </a:r>
            <a:r>
              <a:rPr sz="5200" b="1" spc="-140" dirty="0">
                <a:latin typeface="Verdana"/>
                <a:cs typeface="Verdana"/>
              </a:rPr>
              <a:t>u</a:t>
            </a:r>
            <a:r>
              <a:rPr sz="5200" b="1" spc="-170" dirty="0">
                <a:latin typeface="Verdana"/>
                <a:cs typeface="Verdana"/>
              </a:rPr>
              <a:t>o</a:t>
            </a:r>
            <a:r>
              <a:rPr sz="5200" b="1" spc="-215" dirty="0">
                <a:latin typeface="Verdana"/>
                <a:cs typeface="Verdana"/>
              </a:rPr>
              <a:t>i</a:t>
            </a:r>
            <a:r>
              <a:rPr sz="5200" b="1" spc="-310" dirty="0">
                <a:latin typeface="Verdana"/>
                <a:cs typeface="Verdana"/>
              </a:rPr>
              <a:t> </a:t>
            </a:r>
            <a:r>
              <a:rPr sz="5200" b="1" spc="-140" dirty="0">
                <a:latin typeface="Verdana"/>
                <a:cs typeface="Verdana"/>
              </a:rPr>
              <a:t>u</a:t>
            </a:r>
            <a:r>
              <a:rPr sz="5200" b="1" spc="-114" dirty="0">
                <a:latin typeface="Verdana"/>
                <a:cs typeface="Verdana"/>
              </a:rPr>
              <a:t>n</a:t>
            </a:r>
            <a:r>
              <a:rPr sz="5200" b="1" spc="-310" dirty="0">
                <a:latin typeface="Verdana"/>
                <a:cs typeface="Verdana"/>
              </a:rPr>
              <a:t> </a:t>
            </a:r>
            <a:r>
              <a:rPr sz="5200" b="1" spc="-55" dirty="0">
                <a:latin typeface="Verdana"/>
                <a:cs typeface="Verdana"/>
              </a:rPr>
              <a:t>p</a:t>
            </a:r>
            <a:r>
              <a:rPr sz="5200" b="1" spc="-330" dirty="0">
                <a:latin typeface="Verdana"/>
                <a:cs typeface="Verdana"/>
              </a:rPr>
              <a:t>s</a:t>
            </a:r>
            <a:r>
              <a:rPr sz="5200" b="1" spc="-280" dirty="0">
                <a:latin typeface="Verdana"/>
                <a:cs typeface="Verdana"/>
              </a:rPr>
              <a:t>y</a:t>
            </a:r>
            <a:r>
              <a:rPr sz="5200" b="1" spc="5" dirty="0">
                <a:latin typeface="Verdana"/>
                <a:cs typeface="Verdana"/>
              </a:rPr>
              <a:t>c</a:t>
            </a:r>
            <a:r>
              <a:rPr sz="5200" b="1" spc="-120" dirty="0">
                <a:latin typeface="Verdana"/>
                <a:cs typeface="Verdana"/>
              </a:rPr>
              <a:t>h</a:t>
            </a:r>
            <a:r>
              <a:rPr sz="5200" b="1" spc="-170" dirty="0">
                <a:latin typeface="Verdana"/>
                <a:cs typeface="Verdana"/>
              </a:rPr>
              <a:t>o</a:t>
            </a:r>
            <a:r>
              <a:rPr sz="5200" b="1" spc="-215" dirty="0">
                <a:latin typeface="Verdana"/>
                <a:cs typeface="Verdana"/>
              </a:rPr>
              <a:t>l</a:t>
            </a:r>
            <a:r>
              <a:rPr sz="5200" b="1" spc="-170" dirty="0">
                <a:latin typeface="Verdana"/>
                <a:cs typeface="Verdana"/>
              </a:rPr>
              <a:t>o</a:t>
            </a:r>
            <a:r>
              <a:rPr sz="5200" b="1" spc="-5" dirty="0">
                <a:latin typeface="Verdana"/>
                <a:cs typeface="Verdana"/>
              </a:rPr>
              <a:t>g</a:t>
            </a:r>
            <a:r>
              <a:rPr sz="5200" b="1" spc="-140" dirty="0">
                <a:latin typeface="Verdana"/>
                <a:cs typeface="Verdana"/>
              </a:rPr>
              <a:t>u</a:t>
            </a:r>
            <a:r>
              <a:rPr sz="5200" b="1" spc="-175" dirty="0">
                <a:latin typeface="Verdana"/>
                <a:cs typeface="Verdana"/>
              </a:rPr>
              <a:t>e</a:t>
            </a:r>
            <a:r>
              <a:rPr sz="5200" b="1" spc="-310" dirty="0">
                <a:latin typeface="Verdana"/>
                <a:cs typeface="Verdana"/>
              </a:rPr>
              <a:t> </a:t>
            </a:r>
            <a:r>
              <a:rPr sz="5200" b="1" spc="-45" dirty="0">
                <a:latin typeface="Verdana"/>
                <a:cs typeface="Verdana"/>
              </a:rPr>
              <a:t>d</a:t>
            </a:r>
            <a:r>
              <a:rPr sz="5200" b="1" spc="-175" dirty="0">
                <a:latin typeface="Verdana"/>
                <a:cs typeface="Verdana"/>
              </a:rPr>
              <a:t>e</a:t>
            </a:r>
            <a:r>
              <a:rPr sz="5200" b="1" spc="-310" dirty="0">
                <a:latin typeface="Verdana"/>
                <a:cs typeface="Verdana"/>
              </a:rPr>
              <a:t> </a:t>
            </a:r>
            <a:r>
              <a:rPr sz="5200" b="1" spc="-215" dirty="0">
                <a:latin typeface="Verdana"/>
                <a:cs typeface="Verdana"/>
              </a:rPr>
              <a:t>l</a:t>
            </a:r>
            <a:r>
              <a:rPr sz="5200" b="1" spc="-365" dirty="0">
                <a:latin typeface="Verdana"/>
                <a:cs typeface="Verdana"/>
              </a:rPr>
              <a:t>’</a:t>
            </a:r>
            <a:r>
              <a:rPr sz="5200" b="1" spc="-70" dirty="0">
                <a:latin typeface="Verdana"/>
                <a:cs typeface="Verdana"/>
              </a:rPr>
              <a:t>E</a:t>
            </a:r>
            <a:r>
              <a:rPr sz="5200" b="1" spc="-45" dirty="0">
                <a:latin typeface="Verdana"/>
                <a:cs typeface="Verdana"/>
              </a:rPr>
              <a:t>d</a:t>
            </a:r>
            <a:r>
              <a:rPr sz="5200" b="1" spc="-140" dirty="0">
                <a:latin typeface="Verdana"/>
                <a:cs typeface="Verdana"/>
              </a:rPr>
              <a:t>u</a:t>
            </a:r>
            <a:r>
              <a:rPr sz="5200" b="1" spc="5" dirty="0">
                <a:latin typeface="Verdana"/>
                <a:cs typeface="Verdana"/>
              </a:rPr>
              <a:t>c</a:t>
            </a:r>
            <a:r>
              <a:rPr sz="5200" b="1" spc="-270" dirty="0">
                <a:latin typeface="Verdana"/>
                <a:cs typeface="Verdana"/>
              </a:rPr>
              <a:t>a</a:t>
            </a:r>
            <a:r>
              <a:rPr sz="5200" b="1" spc="-114" dirty="0">
                <a:latin typeface="Verdana"/>
                <a:cs typeface="Verdana"/>
              </a:rPr>
              <a:t>t</a:t>
            </a:r>
            <a:r>
              <a:rPr sz="5200" b="1" spc="-215" dirty="0">
                <a:latin typeface="Verdana"/>
                <a:cs typeface="Verdana"/>
              </a:rPr>
              <a:t>i</a:t>
            </a:r>
            <a:r>
              <a:rPr sz="5200" b="1" spc="-170" dirty="0">
                <a:latin typeface="Verdana"/>
                <a:cs typeface="Verdana"/>
              </a:rPr>
              <a:t>o</a:t>
            </a:r>
            <a:r>
              <a:rPr sz="5200" b="1" spc="-114" dirty="0">
                <a:latin typeface="Verdana"/>
                <a:cs typeface="Verdana"/>
              </a:rPr>
              <a:t>n</a:t>
            </a:r>
            <a:endParaRPr sz="5200">
              <a:latin typeface="Verdana"/>
              <a:cs typeface="Verdana"/>
            </a:endParaRPr>
          </a:p>
          <a:p>
            <a:pPr marR="179070" algn="ctr">
              <a:lnSpc>
                <a:spcPct val="100000"/>
              </a:lnSpc>
              <a:spcBef>
                <a:spcPts val="1035"/>
              </a:spcBef>
            </a:pPr>
            <a:r>
              <a:rPr sz="5200" b="1" spc="-210" dirty="0">
                <a:latin typeface="Verdana"/>
                <a:cs typeface="Verdana"/>
              </a:rPr>
              <a:t>N</a:t>
            </a:r>
            <a:r>
              <a:rPr sz="5200" b="1" spc="-270" dirty="0">
                <a:latin typeface="Verdana"/>
                <a:cs typeface="Verdana"/>
              </a:rPr>
              <a:t>a</a:t>
            </a:r>
            <a:r>
              <a:rPr sz="5200" b="1" spc="-114" dirty="0">
                <a:latin typeface="Verdana"/>
                <a:cs typeface="Verdana"/>
              </a:rPr>
              <a:t>t</a:t>
            </a:r>
            <a:r>
              <a:rPr sz="5200" b="1" spc="-215" dirty="0">
                <a:latin typeface="Verdana"/>
                <a:cs typeface="Verdana"/>
              </a:rPr>
              <a:t>i</a:t>
            </a:r>
            <a:r>
              <a:rPr sz="5200" b="1" spc="-170" dirty="0">
                <a:latin typeface="Verdana"/>
                <a:cs typeface="Verdana"/>
              </a:rPr>
              <a:t>o</a:t>
            </a:r>
            <a:r>
              <a:rPr sz="5200" b="1" spc="-120" dirty="0">
                <a:latin typeface="Verdana"/>
                <a:cs typeface="Verdana"/>
              </a:rPr>
              <a:t>n</a:t>
            </a:r>
            <a:r>
              <a:rPr sz="5200" b="1" spc="-270" dirty="0">
                <a:latin typeface="Verdana"/>
                <a:cs typeface="Verdana"/>
              </a:rPr>
              <a:t>a</a:t>
            </a:r>
            <a:r>
              <a:rPr sz="5200" b="1" spc="-215" dirty="0">
                <a:latin typeface="Verdana"/>
                <a:cs typeface="Verdana"/>
              </a:rPr>
              <a:t>l</a:t>
            </a:r>
            <a:r>
              <a:rPr sz="5200" b="1" spc="-175" dirty="0">
                <a:latin typeface="Verdana"/>
                <a:cs typeface="Verdana"/>
              </a:rPr>
              <a:t>e</a:t>
            </a:r>
            <a:r>
              <a:rPr sz="5200" b="1" spc="-310" dirty="0">
                <a:latin typeface="Verdana"/>
                <a:cs typeface="Verdana"/>
              </a:rPr>
              <a:t> </a:t>
            </a:r>
            <a:r>
              <a:rPr sz="5200" b="1" spc="-145" dirty="0">
                <a:latin typeface="Verdana"/>
                <a:cs typeface="Verdana"/>
              </a:rPr>
              <a:t>?</a:t>
            </a:r>
            <a:endParaRPr sz="5200">
              <a:latin typeface="Verdana"/>
              <a:cs typeface="Verdana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598237" y="2496736"/>
            <a:ext cx="6224905" cy="1427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200" b="1" spc="-65" dirty="0">
                <a:latin typeface="Verdana"/>
                <a:cs typeface="Verdana"/>
              </a:rPr>
              <a:t>Q</a:t>
            </a:r>
            <a:r>
              <a:rPr sz="9200" b="1" spc="-240" dirty="0">
                <a:latin typeface="Verdana"/>
                <a:cs typeface="Verdana"/>
              </a:rPr>
              <a:t>u</a:t>
            </a:r>
            <a:r>
              <a:rPr sz="9200" b="1" spc="-310" dirty="0">
                <a:latin typeface="Verdana"/>
                <a:cs typeface="Verdana"/>
              </a:rPr>
              <a:t>e</a:t>
            </a:r>
            <a:r>
              <a:rPr sz="9200" b="1" spc="-580" dirty="0">
                <a:latin typeface="Verdana"/>
                <a:cs typeface="Verdana"/>
              </a:rPr>
              <a:t>s</a:t>
            </a:r>
            <a:r>
              <a:rPr sz="9200" b="1" spc="-195" dirty="0">
                <a:latin typeface="Verdana"/>
                <a:cs typeface="Verdana"/>
              </a:rPr>
              <a:t>t</a:t>
            </a:r>
            <a:r>
              <a:rPr sz="9200" b="1" spc="-385" dirty="0">
                <a:latin typeface="Verdana"/>
                <a:cs typeface="Verdana"/>
              </a:rPr>
              <a:t>i</a:t>
            </a:r>
            <a:r>
              <a:rPr sz="9200" b="1" spc="-295" dirty="0">
                <a:latin typeface="Verdana"/>
                <a:cs typeface="Verdana"/>
              </a:rPr>
              <a:t>o</a:t>
            </a:r>
            <a:r>
              <a:rPr sz="9200" b="1" spc="-204" dirty="0">
                <a:latin typeface="Verdana"/>
                <a:cs typeface="Verdana"/>
              </a:rPr>
              <a:t>n</a:t>
            </a:r>
            <a:r>
              <a:rPr sz="9200" b="1" spc="-575" dirty="0">
                <a:latin typeface="Verdana"/>
                <a:cs typeface="Verdana"/>
              </a:rPr>
              <a:t>s</a:t>
            </a:r>
            <a:endParaRPr sz="9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21" y="0"/>
            <a:ext cx="4187033" cy="1434855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11382489" y="8156298"/>
            <a:ext cx="4286250" cy="2131060"/>
          </a:xfrm>
          <a:custGeom>
            <a:avLst/>
            <a:gdLst/>
            <a:ahLst/>
            <a:cxnLst/>
            <a:rect l="l" t="t" r="r" b="b"/>
            <a:pathLst>
              <a:path w="4286250" h="2131059">
                <a:moveTo>
                  <a:pt x="4285013" y="2130701"/>
                </a:moveTo>
                <a:lnTo>
                  <a:pt x="2779" y="2130701"/>
                </a:lnTo>
                <a:lnTo>
                  <a:pt x="1496" y="2116163"/>
                </a:lnTo>
                <a:lnTo>
                  <a:pt x="0" y="2065913"/>
                </a:lnTo>
                <a:lnTo>
                  <a:pt x="1488" y="2015658"/>
                </a:lnTo>
                <a:lnTo>
                  <a:pt x="5833" y="1966125"/>
                </a:lnTo>
                <a:lnTo>
                  <a:pt x="12858" y="1917286"/>
                </a:lnTo>
                <a:lnTo>
                  <a:pt x="22384" y="1869113"/>
                </a:lnTo>
                <a:lnTo>
                  <a:pt x="34232" y="1821579"/>
                </a:lnTo>
                <a:lnTo>
                  <a:pt x="48225" y="1774655"/>
                </a:lnTo>
                <a:lnTo>
                  <a:pt x="64184" y="1728314"/>
                </a:lnTo>
                <a:lnTo>
                  <a:pt x="81931" y="1682527"/>
                </a:lnTo>
                <a:lnTo>
                  <a:pt x="101288" y="1637267"/>
                </a:lnTo>
                <a:lnTo>
                  <a:pt x="122076" y="1592506"/>
                </a:lnTo>
                <a:lnTo>
                  <a:pt x="144117" y="1548215"/>
                </a:lnTo>
                <a:lnTo>
                  <a:pt x="167233" y="1504368"/>
                </a:lnTo>
                <a:lnTo>
                  <a:pt x="191245" y="1460936"/>
                </a:lnTo>
                <a:lnTo>
                  <a:pt x="215976" y="1417891"/>
                </a:lnTo>
                <a:lnTo>
                  <a:pt x="241247" y="1375205"/>
                </a:lnTo>
                <a:lnTo>
                  <a:pt x="266880" y="1332851"/>
                </a:lnTo>
                <a:lnTo>
                  <a:pt x="292696" y="1290800"/>
                </a:lnTo>
                <a:lnTo>
                  <a:pt x="344166" y="1207498"/>
                </a:lnTo>
                <a:lnTo>
                  <a:pt x="369463" y="1166190"/>
                </a:lnTo>
                <a:lnTo>
                  <a:pt x="394231" y="1125075"/>
                </a:lnTo>
                <a:lnTo>
                  <a:pt x="418291" y="1084123"/>
                </a:lnTo>
                <a:lnTo>
                  <a:pt x="441245" y="1043046"/>
                </a:lnTo>
                <a:lnTo>
                  <a:pt x="463526" y="1000649"/>
                </a:lnTo>
                <a:lnTo>
                  <a:pt x="485269" y="957129"/>
                </a:lnTo>
                <a:lnTo>
                  <a:pt x="506608" y="912680"/>
                </a:lnTo>
                <a:lnTo>
                  <a:pt x="527679" y="867499"/>
                </a:lnTo>
                <a:lnTo>
                  <a:pt x="548615" y="821783"/>
                </a:lnTo>
                <a:lnTo>
                  <a:pt x="590622" y="729528"/>
                </a:lnTo>
                <a:lnTo>
                  <a:pt x="611962" y="683381"/>
                </a:lnTo>
                <a:lnTo>
                  <a:pt x="633705" y="637484"/>
                </a:lnTo>
                <a:lnTo>
                  <a:pt x="655987" y="592032"/>
                </a:lnTo>
                <a:lnTo>
                  <a:pt x="678941" y="547220"/>
                </a:lnTo>
                <a:lnTo>
                  <a:pt x="702702" y="503246"/>
                </a:lnTo>
                <a:lnTo>
                  <a:pt x="727405" y="460306"/>
                </a:lnTo>
                <a:lnTo>
                  <a:pt x="753184" y="418595"/>
                </a:lnTo>
                <a:lnTo>
                  <a:pt x="780173" y="378310"/>
                </a:lnTo>
                <a:lnTo>
                  <a:pt x="808508" y="339646"/>
                </a:lnTo>
                <a:lnTo>
                  <a:pt x="838323" y="302801"/>
                </a:lnTo>
                <a:lnTo>
                  <a:pt x="869751" y="267970"/>
                </a:lnTo>
                <a:lnTo>
                  <a:pt x="902928" y="235349"/>
                </a:lnTo>
                <a:lnTo>
                  <a:pt x="937989" y="205134"/>
                </a:lnTo>
                <a:lnTo>
                  <a:pt x="975067" y="177522"/>
                </a:lnTo>
                <a:lnTo>
                  <a:pt x="1014297" y="152709"/>
                </a:lnTo>
                <a:lnTo>
                  <a:pt x="1054141" y="131178"/>
                </a:lnTo>
                <a:lnTo>
                  <a:pt x="1095406" y="111751"/>
                </a:lnTo>
                <a:lnTo>
                  <a:pt x="1137996" y="94322"/>
                </a:lnTo>
                <a:lnTo>
                  <a:pt x="1181812" y="78784"/>
                </a:lnTo>
                <a:lnTo>
                  <a:pt x="1226760" y="65030"/>
                </a:lnTo>
                <a:lnTo>
                  <a:pt x="1272741" y="52953"/>
                </a:lnTo>
                <a:lnTo>
                  <a:pt x="1319660" y="42446"/>
                </a:lnTo>
                <a:lnTo>
                  <a:pt x="1367419" y="33403"/>
                </a:lnTo>
                <a:lnTo>
                  <a:pt x="1415922" y="25718"/>
                </a:lnTo>
                <a:lnTo>
                  <a:pt x="1465072" y="19282"/>
                </a:lnTo>
                <a:lnTo>
                  <a:pt x="1514772" y="13990"/>
                </a:lnTo>
                <a:lnTo>
                  <a:pt x="1564926" y="9735"/>
                </a:lnTo>
                <a:lnTo>
                  <a:pt x="1615438" y="6410"/>
                </a:lnTo>
                <a:lnTo>
                  <a:pt x="1666209" y="3908"/>
                </a:lnTo>
                <a:lnTo>
                  <a:pt x="1717144" y="2123"/>
                </a:lnTo>
                <a:lnTo>
                  <a:pt x="1768146" y="948"/>
                </a:lnTo>
                <a:lnTo>
                  <a:pt x="1869963" y="0"/>
                </a:lnTo>
                <a:lnTo>
                  <a:pt x="2272828" y="1797"/>
                </a:lnTo>
                <a:lnTo>
                  <a:pt x="2376968" y="4238"/>
                </a:lnTo>
                <a:lnTo>
                  <a:pt x="2429228" y="6254"/>
                </a:lnTo>
                <a:lnTo>
                  <a:pt x="2481493" y="8916"/>
                </a:lnTo>
                <a:lnTo>
                  <a:pt x="2533675" y="12309"/>
                </a:lnTo>
                <a:lnTo>
                  <a:pt x="2585683" y="16520"/>
                </a:lnTo>
                <a:lnTo>
                  <a:pt x="2637429" y="21634"/>
                </a:lnTo>
                <a:lnTo>
                  <a:pt x="2688822" y="27738"/>
                </a:lnTo>
                <a:lnTo>
                  <a:pt x="2739773" y="34917"/>
                </a:lnTo>
                <a:lnTo>
                  <a:pt x="2790191" y="43258"/>
                </a:lnTo>
                <a:lnTo>
                  <a:pt x="2839988" y="52847"/>
                </a:lnTo>
                <a:lnTo>
                  <a:pt x="2889073" y="63768"/>
                </a:lnTo>
                <a:lnTo>
                  <a:pt x="2937358" y="76110"/>
                </a:lnTo>
                <a:lnTo>
                  <a:pt x="2984751" y="89957"/>
                </a:lnTo>
                <a:lnTo>
                  <a:pt x="3031164" y="105396"/>
                </a:lnTo>
                <a:lnTo>
                  <a:pt x="3076506" y="122512"/>
                </a:lnTo>
                <a:lnTo>
                  <a:pt x="3120689" y="141391"/>
                </a:lnTo>
                <a:lnTo>
                  <a:pt x="3163621" y="162121"/>
                </a:lnTo>
                <a:lnTo>
                  <a:pt x="3205215" y="184786"/>
                </a:lnTo>
                <a:lnTo>
                  <a:pt x="3247137" y="210090"/>
                </a:lnTo>
                <a:lnTo>
                  <a:pt x="3288543" y="237149"/>
                </a:lnTo>
                <a:lnTo>
                  <a:pt x="3329403" y="265868"/>
                </a:lnTo>
                <a:lnTo>
                  <a:pt x="3369689" y="296152"/>
                </a:lnTo>
                <a:lnTo>
                  <a:pt x="3409372" y="327908"/>
                </a:lnTo>
                <a:lnTo>
                  <a:pt x="3448421" y="361039"/>
                </a:lnTo>
                <a:lnTo>
                  <a:pt x="3486808" y="395452"/>
                </a:lnTo>
                <a:lnTo>
                  <a:pt x="3524504" y="431051"/>
                </a:lnTo>
                <a:lnTo>
                  <a:pt x="3561480" y="467743"/>
                </a:lnTo>
                <a:lnTo>
                  <a:pt x="3597706" y="505431"/>
                </a:lnTo>
                <a:lnTo>
                  <a:pt x="3633153" y="544023"/>
                </a:lnTo>
                <a:lnTo>
                  <a:pt x="3667792" y="583422"/>
                </a:lnTo>
                <a:lnTo>
                  <a:pt x="3701594" y="623535"/>
                </a:lnTo>
                <a:lnTo>
                  <a:pt x="3734530" y="664266"/>
                </a:lnTo>
                <a:lnTo>
                  <a:pt x="3766570" y="705521"/>
                </a:lnTo>
                <a:lnTo>
                  <a:pt x="3797686" y="747206"/>
                </a:lnTo>
                <a:lnTo>
                  <a:pt x="3827847" y="789225"/>
                </a:lnTo>
                <a:lnTo>
                  <a:pt x="3857026" y="831484"/>
                </a:lnTo>
                <a:lnTo>
                  <a:pt x="3885193" y="873888"/>
                </a:lnTo>
                <a:lnTo>
                  <a:pt x="3912318" y="916342"/>
                </a:lnTo>
                <a:lnTo>
                  <a:pt x="3938372" y="958753"/>
                </a:lnTo>
                <a:lnTo>
                  <a:pt x="3963327" y="1001024"/>
                </a:lnTo>
                <a:lnTo>
                  <a:pt x="3986827" y="1042476"/>
                </a:lnTo>
                <a:lnTo>
                  <a:pt x="4009956" y="1085027"/>
                </a:lnTo>
                <a:lnTo>
                  <a:pt x="4032643" y="1128614"/>
                </a:lnTo>
                <a:lnTo>
                  <a:pt x="4054819" y="1173169"/>
                </a:lnTo>
                <a:lnTo>
                  <a:pt x="4076413" y="1218628"/>
                </a:lnTo>
                <a:lnTo>
                  <a:pt x="4097354" y="1264924"/>
                </a:lnTo>
                <a:lnTo>
                  <a:pt x="4117572" y="1311992"/>
                </a:lnTo>
                <a:lnTo>
                  <a:pt x="4136996" y="1359766"/>
                </a:lnTo>
                <a:lnTo>
                  <a:pt x="4155557" y="1408180"/>
                </a:lnTo>
                <a:lnTo>
                  <a:pt x="4173182" y="1457169"/>
                </a:lnTo>
                <a:lnTo>
                  <a:pt x="4189803" y="1506666"/>
                </a:lnTo>
                <a:lnTo>
                  <a:pt x="4205348" y="1556607"/>
                </a:lnTo>
                <a:lnTo>
                  <a:pt x="4219748" y="1606925"/>
                </a:lnTo>
                <a:lnTo>
                  <a:pt x="4232930" y="1657554"/>
                </a:lnTo>
                <a:lnTo>
                  <a:pt x="4244826" y="1708429"/>
                </a:lnTo>
                <a:lnTo>
                  <a:pt x="4255364" y="1759484"/>
                </a:lnTo>
                <a:lnTo>
                  <a:pt x="4264475" y="1810653"/>
                </a:lnTo>
                <a:lnTo>
                  <a:pt x="4272087" y="1861871"/>
                </a:lnTo>
                <a:lnTo>
                  <a:pt x="4278130" y="1913072"/>
                </a:lnTo>
                <a:lnTo>
                  <a:pt x="4282534" y="1964190"/>
                </a:lnTo>
                <a:lnTo>
                  <a:pt x="4285228" y="2015159"/>
                </a:lnTo>
                <a:lnTo>
                  <a:pt x="4286141" y="2065913"/>
                </a:lnTo>
                <a:lnTo>
                  <a:pt x="4285571" y="2114610"/>
                </a:lnTo>
                <a:lnTo>
                  <a:pt x="4285013" y="2130701"/>
                </a:lnTo>
                <a:close/>
              </a:path>
            </a:pathLst>
          </a:custGeom>
          <a:solidFill>
            <a:srgbClr val="AFDED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127321" y="3263434"/>
            <a:ext cx="4112195" cy="4113487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14835134" y="8442528"/>
            <a:ext cx="2195830" cy="1083310"/>
          </a:xfrm>
          <a:custGeom>
            <a:avLst/>
            <a:gdLst/>
            <a:ahLst/>
            <a:cxnLst/>
            <a:rect l="l" t="t" r="r" b="b"/>
            <a:pathLst>
              <a:path w="2195830" h="1083309">
                <a:moveTo>
                  <a:pt x="179263" y="1082959"/>
                </a:moveTo>
                <a:lnTo>
                  <a:pt x="117629" y="1049560"/>
                </a:lnTo>
                <a:lnTo>
                  <a:pt x="3594" y="702859"/>
                </a:lnTo>
                <a:lnTo>
                  <a:pt x="0" y="666133"/>
                </a:lnTo>
                <a:lnTo>
                  <a:pt x="10391" y="632725"/>
                </a:lnTo>
                <a:lnTo>
                  <a:pt x="32745" y="605246"/>
                </a:lnTo>
                <a:lnTo>
                  <a:pt x="65082" y="587580"/>
                </a:lnTo>
                <a:lnTo>
                  <a:pt x="1979358" y="2568"/>
                </a:lnTo>
                <a:lnTo>
                  <a:pt x="2016005" y="0"/>
                </a:lnTo>
                <a:lnTo>
                  <a:pt x="2049984" y="10233"/>
                </a:lnTo>
                <a:lnTo>
                  <a:pt x="2077592" y="32130"/>
                </a:lnTo>
                <a:lnTo>
                  <a:pt x="2080963" y="38364"/>
                </a:lnTo>
                <a:lnTo>
                  <a:pt x="2011690" y="40818"/>
                </a:lnTo>
                <a:lnTo>
                  <a:pt x="1991638" y="42799"/>
                </a:lnTo>
                <a:lnTo>
                  <a:pt x="77363" y="627811"/>
                </a:lnTo>
                <a:lnTo>
                  <a:pt x="59646" y="637334"/>
                </a:lnTo>
                <a:lnTo>
                  <a:pt x="47425" y="653016"/>
                </a:lnTo>
                <a:lnTo>
                  <a:pt x="41723" y="671010"/>
                </a:lnTo>
                <a:lnTo>
                  <a:pt x="43697" y="691272"/>
                </a:lnTo>
                <a:lnTo>
                  <a:pt x="140202" y="1005554"/>
                </a:lnTo>
                <a:lnTo>
                  <a:pt x="149792" y="1023005"/>
                </a:lnTo>
                <a:lnTo>
                  <a:pt x="164920" y="1035177"/>
                </a:lnTo>
                <a:lnTo>
                  <a:pt x="183534" y="1040872"/>
                </a:lnTo>
                <a:lnTo>
                  <a:pt x="361670" y="1034563"/>
                </a:lnTo>
                <a:lnTo>
                  <a:pt x="215866" y="1079121"/>
                </a:lnTo>
                <a:lnTo>
                  <a:pt x="179263" y="1082959"/>
                </a:lnTo>
                <a:close/>
              </a:path>
              <a:path w="2195830" h="1083309">
                <a:moveTo>
                  <a:pt x="361670" y="1034563"/>
                </a:moveTo>
                <a:lnTo>
                  <a:pt x="183534" y="1040872"/>
                </a:lnTo>
                <a:lnTo>
                  <a:pt x="203585" y="1038891"/>
                </a:lnTo>
                <a:lnTo>
                  <a:pt x="2117858" y="453879"/>
                </a:lnTo>
                <a:lnTo>
                  <a:pt x="2135576" y="444356"/>
                </a:lnTo>
                <a:lnTo>
                  <a:pt x="2147842" y="429943"/>
                </a:lnTo>
                <a:lnTo>
                  <a:pt x="2153499" y="410680"/>
                </a:lnTo>
                <a:lnTo>
                  <a:pt x="2151525" y="390417"/>
                </a:lnTo>
                <a:lnTo>
                  <a:pt x="2055016" y="76136"/>
                </a:lnTo>
                <a:lnTo>
                  <a:pt x="2045427" y="58685"/>
                </a:lnTo>
                <a:lnTo>
                  <a:pt x="2030302" y="46513"/>
                </a:lnTo>
                <a:lnTo>
                  <a:pt x="2011690" y="40818"/>
                </a:lnTo>
                <a:lnTo>
                  <a:pt x="2080963" y="38364"/>
                </a:lnTo>
                <a:lnTo>
                  <a:pt x="2095122" y="64550"/>
                </a:lnTo>
                <a:lnTo>
                  <a:pt x="2191620" y="378831"/>
                </a:lnTo>
                <a:lnTo>
                  <a:pt x="2195217" y="415557"/>
                </a:lnTo>
                <a:lnTo>
                  <a:pt x="2184827" y="448965"/>
                </a:lnTo>
                <a:lnTo>
                  <a:pt x="2162474" y="476444"/>
                </a:lnTo>
                <a:lnTo>
                  <a:pt x="2130135" y="494109"/>
                </a:lnTo>
                <a:lnTo>
                  <a:pt x="361670" y="1034563"/>
                </a:lnTo>
                <a:close/>
              </a:path>
              <a:path w="2195830" h="1083309">
                <a:moveTo>
                  <a:pt x="2010874" y="226383"/>
                </a:moveTo>
                <a:lnTo>
                  <a:pt x="2007064" y="218893"/>
                </a:lnTo>
                <a:lnTo>
                  <a:pt x="2004189" y="212641"/>
                </a:lnTo>
                <a:lnTo>
                  <a:pt x="1998052" y="201421"/>
                </a:lnTo>
                <a:lnTo>
                  <a:pt x="1990365" y="190256"/>
                </a:lnTo>
                <a:lnTo>
                  <a:pt x="1980567" y="180437"/>
                </a:lnTo>
                <a:lnTo>
                  <a:pt x="1968096" y="173254"/>
                </a:lnTo>
                <a:lnTo>
                  <a:pt x="1962902" y="156917"/>
                </a:lnTo>
                <a:lnTo>
                  <a:pt x="2005221" y="143981"/>
                </a:lnTo>
                <a:lnTo>
                  <a:pt x="2026549" y="213120"/>
                </a:lnTo>
                <a:lnTo>
                  <a:pt x="2027914" y="220696"/>
                </a:lnTo>
                <a:lnTo>
                  <a:pt x="2010874" y="226383"/>
                </a:lnTo>
                <a:close/>
              </a:path>
              <a:path w="2195830" h="1083309">
                <a:moveTo>
                  <a:pt x="1928308" y="405948"/>
                </a:moveTo>
                <a:lnTo>
                  <a:pt x="1924454" y="393376"/>
                </a:lnTo>
                <a:lnTo>
                  <a:pt x="1926309" y="390769"/>
                </a:lnTo>
                <a:lnTo>
                  <a:pt x="1929761" y="388105"/>
                </a:lnTo>
                <a:lnTo>
                  <a:pt x="1939052" y="381422"/>
                </a:lnTo>
                <a:lnTo>
                  <a:pt x="1938223" y="380181"/>
                </a:lnTo>
                <a:lnTo>
                  <a:pt x="1934885" y="368862"/>
                </a:lnTo>
                <a:lnTo>
                  <a:pt x="1877669" y="182810"/>
                </a:lnTo>
                <a:lnTo>
                  <a:pt x="1949684" y="161198"/>
                </a:lnTo>
                <a:lnTo>
                  <a:pt x="2010206" y="357299"/>
                </a:lnTo>
                <a:lnTo>
                  <a:pt x="2010472" y="359831"/>
                </a:lnTo>
                <a:lnTo>
                  <a:pt x="2025907" y="359284"/>
                </a:lnTo>
                <a:lnTo>
                  <a:pt x="2029389" y="361702"/>
                </a:lnTo>
                <a:lnTo>
                  <a:pt x="2033257" y="374273"/>
                </a:lnTo>
                <a:lnTo>
                  <a:pt x="2023757" y="378422"/>
                </a:lnTo>
                <a:lnTo>
                  <a:pt x="1938225" y="404326"/>
                </a:lnTo>
                <a:lnTo>
                  <a:pt x="1928308" y="405948"/>
                </a:lnTo>
                <a:close/>
              </a:path>
              <a:path w="2195830" h="1083309">
                <a:moveTo>
                  <a:pt x="1846580" y="276680"/>
                </a:moveTo>
                <a:lnTo>
                  <a:pt x="1843444" y="269166"/>
                </a:lnTo>
                <a:lnTo>
                  <a:pt x="1843075" y="267908"/>
                </a:lnTo>
                <a:lnTo>
                  <a:pt x="1822116" y="200028"/>
                </a:lnTo>
                <a:lnTo>
                  <a:pt x="1864449" y="187091"/>
                </a:lnTo>
                <a:lnTo>
                  <a:pt x="1869643" y="203427"/>
                </a:lnTo>
                <a:lnTo>
                  <a:pt x="1863067" y="216368"/>
                </a:lnTo>
                <a:lnTo>
                  <a:pt x="1860354" y="229172"/>
                </a:lnTo>
                <a:lnTo>
                  <a:pt x="1860317" y="243152"/>
                </a:lnTo>
                <a:lnTo>
                  <a:pt x="1861633" y="255814"/>
                </a:lnTo>
                <a:lnTo>
                  <a:pt x="1862767" y="263398"/>
                </a:lnTo>
                <a:lnTo>
                  <a:pt x="1863618" y="270993"/>
                </a:lnTo>
                <a:lnTo>
                  <a:pt x="1846580" y="276680"/>
                </a:lnTo>
                <a:close/>
              </a:path>
              <a:path w="2195830" h="1083309">
                <a:moveTo>
                  <a:pt x="1806661" y="276823"/>
                </a:moveTo>
                <a:lnTo>
                  <a:pt x="1804302" y="274365"/>
                </a:lnTo>
                <a:lnTo>
                  <a:pt x="1801491" y="270652"/>
                </a:lnTo>
                <a:lnTo>
                  <a:pt x="1789415" y="257101"/>
                </a:lnTo>
                <a:lnTo>
                  <a:pt x="1775334" y="247433"/>
                </a:lnTo>
                <a:lnTo>
                  <a:pt x="1758979" y="242929"/>
                </a:lnTo>
                <a:lnTo>
                  <a:pt x="1740040" y="243600"/>
                </a:lnTo>
                <a:lnTo>
                  <a:pt x="1734801" y="225994"/>
                </a:lnTo>
                <a:lnTo>
                  <a:pt x="1800346" y="205882"/>
                </a:lnTo>
                <a:lnTo>
                  <a:pt x="1819080" y="267487"/>
                </a:lnTo>
                <a:lnTo>
                  <a:pt x="1820475" y="272521"/>
                </a:lnTo>
                <a:lnTo>
                  <a:pt x="1806661" y="276823"/>
                </a:lnTo>
                <a:close/>
              </a:path>
              <a:path w="2195830" h="1083309">
                <a:moveTo>
                  <a:pt x="1700267" y="476293"/>
                </a:moveTo>
                <a:lnTo>
                  <a:pt x="1696396" y="463723"/>
                </a:lnTo>
                <a:lnTo>
                  <a:pt x="1698208" y="459846"/>
                </a:lnTo>
                <a:lnTo>
                  <a:pt x="1701660" y="457182"/>
                </a:lnTo>
                <a:lnTo>
                  <a:pt x="1710995" y="451768"/>
                </a:lnTo>
                <a:lnTo>
                  <a:pt x="1710135" y="449257"/>
                </a:lnTo>
                <a:lnTo>
                  <a:pt x="1656338" y="274522"/>
                </a:lnTo>
                <a:lnTo>
                  <a:pt x="1656072" y="271990"/>
                </a:lnTo>
                <a:lnTo>
                  <a:pt x="1640637" y="272536"/>
                </a:lnTo>
                <a:lnTo>
                  <a:pt x="1637154" y="270118"/>
                </a:lnTo>
                <a:lnTo>
                  <a:pt x="1635911" y="266350"/>
                </a:lnTo>
                <a:lnTo>
                  <a:pt x="1633285" y="257547"/>
                </a:lnTo>
                <a:lnTo>
                  <a:pt x="1721583" y="230275"/>
                </a:lnTo>
                <a:lnTo>
                  <a:pt x="1788875" y="449010"/>
                </a:lnTo>
                <a:lnTo>
                  <a:pt x="1710125" y="473403"/>
                </a:lnTo>
                <a:lnTo>
                  <a:pt x="1700267" y="476293"/>
                </a:lnTo>
                <a:close/>
              </a:path>
              <a:path w="2195830" h="1083309">
                <a:moveTo>
                  <a:pt x="1635611" y="500187"/>
                </a:moveTo>
                <a:lnTo>
                  <a:pt x="1592973" y="481364"/>
                </a:lnTo>
                <a:lnTo>
                  <a:pt x="1578759" y="442473"/>
                </a:lnTo>
                <a:lnTo>
                  <a:pt x="1575256" y="432431"/>
                </a:lnTo>
                <a:lnTo>
                  <a:pt x="1570223" y="423713"/>
                </a:lnTo>
                <a:lnTo>
                  <a:pt x="1562538" y="417632"/>
                </a:lnTo>
                <a:lnTo>
                  <a:pt x="1551123" y="416765"/>
                </a:lnTo>
                <a:lnTo>
                  <a:pt x="1545802" y="399162"/>
                </a:lnTo>
                <a:lnTo>
                  <a:pt x="1554510" y="393771"/>
                </a:lnTo>
                <a:lnTo>
                  <a:pt x="1558311" y="387282"/>
                </a:lnTo>
                <a:lnTo>
                  <a:pt x="1558360" y="378385"/>
                </a:lnTo>
                <a:lnTo>
                  <a:pt x="1555902" y="368306"/>
                </a:lnTo>
                <a:lnTo>
                  <a:pt x="1541307" y="323074"/>
                </a:lnTo>
                <a:lnTo>
                  <a:pt x="1518801" y="311163"/>
                </a:lnTo>
                <a:lnTo>
                  <a:pt x="1513480" y="293560"/>
                </a:lnTo>
                <a:lnTo>
                  <a:pt x="1529426" y="289183"/>
                </a:lnTo>
                <a:lnTo>
                  <a:pt x="1544097" y="284851"/>
                </a:lnTo>
                <a:lnTo>
                  <a:pt x="1559013" y="283052"/>
                </a:lnTo>
                <a:lnTo>
                  <a:pt x="1602324" y="296768"/>
                </a:lnTo>
                <a:lnTo>
                  <a:pt x="1621949" y="345634"/>
                </a:lnTo>
                <a:lnTo>
                  <a:pt x="1616027" y="364905"/>
                </a:lnTo>
                <a:lnTo>
                  <a:pt x="1602829" y="380622"/>
                </a:lnTo>
                <a:lnTo>
                  <a:pt x="1584135" y="393992"/>
                </a:lnTo>
                <a:lnTo>
                  <a:pt x="1584341" y="395256"/>
                </a:lnTo>
                <a:lnTo>
                  <a:pt x="1613865" y="394210"/>
                </a:lnTo>
                <a:lnTo>
                  <a:pt x="1623166" y="395152"/>
                </a:lnTo>
                <a:lnTo>
                  <a:pt x="1638538" y="403503"/>
                </a:lnTo>
                <a:lnTo>
                  <a:pt x="1649071" y="420921"/>
                </a:lnTo>
                <a:lnTo>
                  <a:pt x="1657823" y="449839"/>
                </a:lnTo>
                <a:lnTo>
                  <a:pt x="1658751" y="456160"/>
                </a:lnTo>
                <a:lnTo>
                  <a:pt x="1684151" y="455261"/>
                </a:lnTo>
                <a:lnTo>
                  <a:pt x="1661969" y="490358"/>
                </a:lnTo>
                <a:lnTo>
                  <a:pt x="1645069" y="498581"/>
                </a:lnTo>
                <a:lnTo>
                  <a:pt x="1635611" y="500187"/>
                </a:lnTo>
                <a:close/>
              </a:path>
              <a:path w="2195830" h="1083309">
                <a:moveTo>
                  <a:pt x="1805163" y="370915"/>
                </a:moveTo>
                <a:lnTo>
                  <a:pt x="1801928" y="365946"/>
                </a:lnTo>
                <a:lnTo>
                  <a:pt x="1798955" y="362239"/>
                </a:lnTo>
                <a:lnTo>
                  <a:pt x="1793821" y="354796"/>
                </a:lnTo>
                <a:lnTo>
                  <a:pt x="1787443" y="348668"/>
                </a:lnTo>
                <a:lnTo>
                  <a:pt x="1779679" y="343860"/>
                </a:lnTo>
                <a:lnTo>
                  <a:pt x="1770474" y="342915"/>
                </a:lnTo>
                <a:lnTo>
                  <a:pt x="1764867" y="324052"/>
                </a:lnTo>
                <a:lnTo>
                  <a:pt x="1771730" y="317455"/>
                </a:lnTo>
                <a:lnTo>
                  <a:pt x="1775734" y="309688"/>
                </a:lnTo>
                <a:lnTo>
                  <a:pt x="1777455" y="300731"/>
                </a:lnTo>
                <a:lnTo>
                  <a:pt x="1777515" y="291834"/>
                </a:lnTo>
                <a:lnTo>
                  <a:pt x="1777470" y="286752"/>
                </a:lnTo>
                <a:lnTo>
                  <a:pt x="1777791" y="281658"/>
                </a:lnTo>
                <a:lnTo>
                  <a:pt x="1793091" y="277303"/>
                </a:lnTo>
                <a:lnTo>
                  <a:pt x="1794830" y="287408"/>
                </a:lnTo>
                <a:lnTo>
                  <a:pt x="1815707" y="355292"/>
                </a:lnTo>
                <a:lnTo>
                  <a:pt x="1820405" y="365292"/>
                </a:lnTo>
                <a:lnTo>
                  <a:pt x="1805163" y="370915"/>
                </a:lnTo>
                <a:close/>
              </a:path>
              <a:path w="2195830" h="1083309">
                <a:moveTo>
                  <a:pt x="1478945" y="543859"/>
                </a:moveTo>
                <a:lnTo>
                  <a:pt x="1475077" y="531289"/>
                </a:lnTo>
                <a:lnTo>
                  <a:pt x="1476887" y="527412"/>
                </a:lnTo>
                <a:lnTo>
                  <a:pt x="1480339" y="524748"/>
                </a:lnTo>
                <a:lnTo>
                  <a:pt x="1489675" y="519334"/>
                </a:lnTo>
                <a:lnTo>
                  <a:pt x="1488815" y="516823"/>
                </a:lnTo>
                <a:lnTo>
                  <a:pt x="1485508" y="506774"/>
                </a:lnTo>
                <a:lnTo>
                  <a:pt x="1435017" y="342088"/>
                </a:lnTo>
                <a:lnTo>
                  <a:pt x="1434751" y="339556"/>
                </a:lnTo>
                <a:lnTo>
                  <a:pt x="1419316" y="340102"/>
                </a:lnTo>
                <a:lnTo>
                  <a:pt x="1415833" y="337684"/>
                </a:lnTo>
                <a:lnTo>
                  <a:pt x="1411964" y="325113"/>
                </a:lnTo>
                <a:lnTo>
                  <a:pt x="1500262" y="297841"/>
                </a:lnTo>
                <a:lnTo>
                  <a:pt x="1560830" y="495211"/>
                </a:lnTo>
                <a:lnTo>
                  <a:pt x="1561064" y="496473"/>
                </a:lnTo>
                <a:lnTo>
                  <a:pt x="1572367" y="497344"/>
                </a:lnTo>
                <a:lnTo>
                  <a:pt x="1576544" y="497196"/>
                </a:lnTo>
                <a:lnTo>
                  <a:pt x="1580012" y="499615"/>
                </a:lnTo>
                <a:lnTo>
                  <a:pt x="1583882" y="512185"/>
                </a:lnTo>
                <a:lnTo>
                  <a:pt x="1478945" y="543859"/>
                </a:lnTo>
                <a:close/>
              </a:path>
              <a:path w="2195830" h="1083309">
                <a:moveTo>
                  <a:pt x="1390072" y="347492"/>
                </a:moveTo>
                <a:lnTo>
                  <a:pt x="1362639" y="348464"/>
                </a:lnTo>
                <a:lnTo>
                  <a:pt x="1367041" y="347037"/>
                </a:lnTo>
                <a:lnTo>
                  <a:pt x="1368247" y="344453"/>
                </a:lnTo>
                <a:lnTo>
                  <a:pt x="1369434" y="335515"/>
                </a:lnTo>
                <a:lnTo>
                  <a:pt x="1370777" y="332926"/>
                </a:lnTo>
                <a:lnTo>
                  <a:pt x="1384292" y="328635"/>
                </a:lnTo>
                <a:lnTo>
                  <a:pt x="1390072" y="347492"/>
                </a:lnTo>
                <a:close/>
              </a:path>
              <a:path w="2195830" h="1083309">
                <a:moveTo>
                  <a:pt x="1396067" y="422257"/>
                </a:moveTo>
                <a:lnTo>
                  <a:pt x="1391012" y="418623"/>
                </a:lnTo>
                <a:lnTo>
                  <a:pt x="1388143" y="413642"/>
                </a:lnTo>
                <a:lnTo>
                  <a:pt x="1376939" y="396247"/>
                </a:lnTo>
                <a:lnTo>
                  <a:pt x="1362119" y="381523"/>
                </a:lnTo>
                <a:lnTo>
                  <a:pt x="1343995" y="369457"/>
                </a:lnTo>
                <a:lnTo>
                  <a:pt x="1323105" y="366384"/>
                </a:lnTo>
                <a:lnTo>
                  <a:pt x="1317865" y="348779"/>
                </a:lnTo>
                <a:lnTo>
                  <a:pt x="1341482" y="347942"/>
                </a:lnTo>
                <a:lnTo>
                  <a:pt x="1353949" y="348771"/>
                </a:lnTo>
                <a:lnTo>
                  <a:pt x="1390072" y="347492"/>
                </a:lnTo>
                <a:lnTo>
                  <a:pt x="1411651" y="417892"/>
                </a:lnTo>
                <a:lnTo>
                  <a:pt x="1396067" y="422257"/>
                </a:lnTo>
                <a:close/>
              </a:path>
              <a:path w="2195830" h="1083309">
                <a:moveTo>
                  <a:pt x="1329654" y="584729"/>
                </a:moveTo>
                <a:lnTo>
                  <a:pt x="1292641" y="569520"/>
                </a:lnTo>
                <a:lnTo>
                  <a:pt x="1264378" y="540022"/>
                </a:lnTo>
                <a:lnTo>
                  <a:pt x="1245596" y="500021"/>
                </a:lnTo>
                <a:lnTo>
                  <a:pt x="1238105" y="450726"/>
                </a:lnTo>
                <a:lnTo>
                  <a:pt x="1246182" y="408503"/>
                </a:lnTo>
                <a:lnTo>
                  <a:pt x="1268706" y="374665"/>
                </a:lnTo>
                <a:lnTo>
                  <a:pt x="1304647" y="353059"/>
                </a:lnTo>
                <a:lnTo>
                  <a:pt x="1309844" y="369395"/>
                </a:lnTo>
                <a:lnTo>
                  <a:pt x="1302113" y="376023"/>
                </a:lnTo>
                <a:lnTo>
                  <a:pt x="1298289" y="385054"/>
                </a:lnTo>
                <a:lnTo>
                  <a:pt x="1342092" y="542352"/>
                </a:lnTo>
                <a:lnTo>
                  <a:pt x="1369442" y="564258"/>
                </a:lnTo>
                <a:lnTo>
                  <a:pt x="1374636" y="580595"/>
                </a:lnTo>
                <a:lnTo>
                  <a:pt x="1329654" y="584729"/>
                </a:lnTo>
                <a:close/>
              </a:path>
              <a:path w="2195830" h="1083309">
                <a:moveTo>
                  <a:pt x="1802138" y="445999"/>
                </a:moveTo>
                <a:lnTo>
                  <a:pt x="1796900" y="428393"/>
                </a:lnTo>
                <a:lnTo>
                  <a:pt x="1812235" y="418954"/>
                </a:lnTo>
                <a:lnTo>
                  <a:pt x="1823687" y="405841"/>
                </a:lnTo>
                <a:lnTo>
                  <a:pt x="1830955" y="389063"/>
                </a:lnTo>
                <a:lnTo>
                  <a:pt x="1833834" y="371170"/>
                </a:lnTo>
                <a:lnTo>
                  <a:pt x="1834547" y="366062"/>
                </a:lnTo>
                <a:lnTo>
                  <a:pt x="1834868" y="360967"/>
                </a:lnTo>
                <a:lnTo>
                  <a:pt x="1849574" y="356634"/>
                </a:lnTo>
                <a:lnTo>
                  <a:pt x="1851388" y="365465"/>
                </a:lnTo>
                <a:lnTo>
                  <a:pt x="1869719" y="424543"/>
                </a:lnTo>
                <a:lnTo>
                  <a:pt x="1802138" y="445999"/>
                </a:lnTo>
                <a:close/>
              </a:path>
              <a:path w="2195830" h="1083309">
                <a:moveTo>
                  <a:pt x="1195326" y="463678"/>
                </a:moveTo>
                <a:lnTo>
                  <a:pt x="1192956" y="461220"/>
                </a:lnTo>
                <a:lnTo>
                  <a:pt x="1190145" y="457507"/>
                </a:lnTo>
                <a:lnTo>
                  <a:pt x="1178069" y="443956"/>
                </a:lnTo>
                <a:lnTo>
                  <a:pt x="1163988" y="434289"/>
                </a:lnTo>
                <a:lnTo>
                  <a:pt x="1147637" y="429785"/>
                </a:lnTo>
                <a:lnTo>
                  <a:pt x="1128703" y="430455"/>
                </a:lnTo>
                <a:lnTo>
                  <a:pt x="1123463" y="412850"/>
                </a:lnTo>
                <a:lnTo>
                  <a:pt x="1189002" y="392737"/>
                </a:lnTo>
                <a:lnTo>
                  <a:pt x="1207743" y="454343"/>
                </a:lnTo>
                <a:lnTo>
                  <a:pt x="1209137" y="459376"/>
                </a:lnTo>
                <a:lnTo>
                  <a:pt x="1195326" y="463678"/>
                </a:lnTo>
                <a:close/>
              </a:path>
              <a:path w="2195830" h="1083309">
                <a:moveTo>
                  <a:pt x="1613865" y="394210"/>
                </a:moveTo>
                <a:lnTo>
                  <a:pt x="1584341" y="395256"/>
                </a:lnTo>
                <a:lnTo>
                  <a:pt x="1604564" y="393269"/>
                </a:lnTo>
                <a:lnTo>
                  <a:pt x="1613865" y="394210"/>
                </a:lnTo>
                <a:close/>
              </a:path>
              <a:path w="2195830" h="1083309">
                <a:moveTo>
                  <a:pt x="1088919" y="663149"/>
                </a:moveTo>
                <a:lnTo>
                  <a:pt x="1085049" y="650578"/>
                </a:lnTo>
                <a:lnTo>
                  <a:pt x="1086871" y="646701"/>
                </a:lnTo>
                <a:lnTo>
                  <a:pt x="1090320" y="644038"/>
                </a:lnTo>
                <a:lnTo>
                  <a:pt x="1099651" y="638624"/>
                </a:lnTo>
                <a:lnTo>
                  <a:pt x="1098787" y="636113"/>
                </a:lnTo>
                <a:lnTo>
                  <a:pt x="1044994" y="461377"/>
                </a:lnTo>
                <a:lnTo>
                  <a:pt x="1044723" y="458845"/>
                </a:lnTo>
                <a:lnTo>
                  <a:pt x="1029288" y="459392"/>
                </a:lnTo>
                <a:lnTo>
                  <a:pt x="1025812" y="456974"/>
                </a:lnTo>
                <a:lnTo>
                  <a:pt x="1024563" y="453205"/>
                </a:lnTo>
                <a:lnTo>
                  <a:pt x="1021943" y="444403"/>
                </a:lnTo>
                <a:lnTo>
                  <a:pt x="1110244" y="417130"/>
                </a:lnTo>
                <a:lnTo>
                  <a:pt x="1177538" y="635865"/>
                </a:lnTo>
                <a:lnTo>
                  <a:pt x="1098779" y="660258"/>
                </a:lnTo>
                <a:lnTo>
                  <a:pt x="1088919" y="663149"/>
                </a:lnTo>
                <a:close/>
              </a:path>
              <a:path w="2195830" h="1083309">
                <a:moveTo>
                  <a:pt x="995120" y="466956"/>
                </a:moveTo>
                <a:lnTo>
                  <a:pt x="969860" y="467851"/>
                </a:lnTo>
                <a:lnTo>
                  <a:pt x="977484" y="465039"/>
                </a:lnTo>
                <a:lnTo>
                  <a:pt x="973670" y="455008"/>
                </a:lnTo>
                <a:lnTo>
                  <a:pt x="990404" y="449332"/>
                </a:lnTo>
                <a:lnTo>
                  <a:pt x="992872" y="459411"/>
                </a:lnTo>
                <a:lnTo>
                  <a:pt x="993599" y="461927"/>
                </a:lnTo>
                <a:lnTo>
                  <a:pt x="995120" y="466956"/>
                </a:lnTo>
                <a:close/>
              </a:path>
              <a:path w="2195830" h="1083309">
                <a:moveTo>
                  <a:pt x="996570" y="531716"/>
                </a:moveTo>
                <a:lnTo>
                  <a:pt x="992208" y="526787"/>
                </a:lnTo>
                <a:lnTo>
                  <a:pt x="989549" y="521798"/>
                </a:lnTo>
                <a:lnTo>
                  <a:pt x="979520" y="506903"/>
                </a:lnTo>
                <a:lnTo>
                  <a:pt x="965274" y="494700"/>
                </a:lnTo>
                <a:lnTo>
                  <a:pt x="948330" y="487675"/>
                </a:lnTo>
                <a:lnTo>
                  <a:pt x="930116" y="485779"/>
                </a:lnTo>
                <a:lnTo>
                  <a:pt x="924921" y="469443"/>
                </a:lnTo>
                <a:lnTo>
                  <a:pt x="939314" y="466391"/>
                </a:lnTo>
                <a:lnTo>
                  <a:pt x="953162" y="467172"/>
                </a:lnTo>
                <a:lnTo>
                  <a:pt x="964101" y="468055"/>
                </a:lnTo>
                <a:lnTo>
                  <a:pt x="995120" y="466956"/>
                </a:lnTo>
                <a:lnTo>
                  <a:pt x="1011090" y="519764"/>
                </a:lnTo>
                <a:lnTo>
                  <a:pt x="1012161" y="527351"/>
                </a:lnTo>
                <a:lnTo>
                  <a:pt x="996570" y="531716"/>
                </a:lnTo>
                <a:close/>
              </a:path>
              <a:path w="2195830" h="1083309">
                <a:moveTo>
                  <a:pt x="1684151" y="455261"/>
                </a:moveTo>
                <a:lnTo>
                  <a:pt x="1658751" y="456160"/>
                </a:lnTo>
                <a:lnTo>
                  <a:pt x="1667258" y="453317"/>
                </a:lnTo>
                <a:lnTo>
                  <a:pt x="1665536" y="444483"/>
                </a:lnTo>
                <a:lnTo>
                  <a:pt x="1676422" y="441556"/>
                </a:lnTo>
                <a:lnTo>
                  <a:pt x="1682445" y="443884"/>
                </a:lnTo>
                <a:lnTo>
                  <a:pt x="1683747" y="448921"/>
                </a:lnTo>
                <a:lnTo>
                  <a:pt x="1684151" y="455261"/>
                </a:lnTo>
                <a:close/>
              </a:path>
              <a:path w="2195830" h="1083309">
                <a:moveTo>
                  <a:pt x="986102" y="699831"/>
                </a:moveTo>
                <a:lnTo>
                  <a:pt x="980862" y="682226"/>
                </a:lnTo>
                <a:lnTo>
                  <a:pt x="989750" y="675557"/>
                </a:lnTo>
                <a:lnTo>
                  <a:pt x="996521" y="667692"/>
                </a:lnTo>
                <a:lnTo>
                  <a:pt x="1000093" y="658670"/>
                </a:lnTo>
                <a:lnTo>
                  <a:pt x="999336" y="647260"/>
                </a:lnTo>
                <a:lnTo>
                  <a:pt x="992375" y="636069"/>
                </a:lnTo>
                <a:lnTo>
                  <a:pt x="980841" y="630124"/>
                </a:lnTo>
                <a:lnTo>
                  <a:pt x="954174" y="625985"/>
                </a:lnTo>
                <a:lnTo>
                  <a:pt x="923615" y="621984"/>
                </a:lnTo>
                <a:lnTo>
                  <a:pt x="896094" y="614063"/>
                </a:lnTo>
                <a:lnTo>
                  <a:pt x="873717" y="597065"/>
                </a:lnTo>
                <a:lnTo>
                  <a:pt x="858728" y="569638"/>
                </a:lnTo>
                <a:lnTo>
                  <a:pt x="855226" y="537992"/>
                </a:lnTo>
                <a:lnTo>
                  <a:pt x="864027" y="509723"/>
                </a:lnTo>
                <a:lnTo>
                  <a:pt x="883423" y="487433"/>
                </a:lnTo>
                <a:lnTo>
                  <a:pt x="911659" y="472454"/>
                </a:lnTo>
                <a:lnTo>
                  <a:pt x="916900" y="490059"/>
                </a:lnTo>
                <a:lnTo>
                  <a:pt x="910072" y="496655"/>
                </a:lnTo>
                <a:lnTo>
                  <a:pt x="905012" y="503188"/>
                </a:lnTo>
                <a:lnTo>
                  <a:pt x="902573" y="512170"/>
                </a:lnTo>
                <a:lnTo>
                  <a:pt x="903430" y="521036"/>
                </a:lnTo>
                <a:lnTo>
                  <a:pt x="908230" y="529761"/>
                </a:lnTo>
                <a:lnTo>
                  <a:pt x="917493" y="537058"/>
                </a:lnTo>
                <a:lnTo>
                  <a:pt x="933242" y="541583"/>
                </a:lnTo>
                <a:lnTo>
                  <a:pt x="957590" y="544533"/>
                </a:lnTo>
                <a:lnTo>
                  <a:pt x="994485" y="550851"/>
                </a:lnTo>
                <a:lnTo>
                  <a:pt x="1019580" y="562670"/>
                </a:lnTo>
                <a:lnTo>
                  <a:pt x="1035366" y="579903"/>
                </a:lnTo>
                <a:lnTo>
                  <a:pt x="1044196" y="598652"/>
                </a:lnTo>
                <a:lnTo>
                  <a:pt x="1047081" y="631590"/>
                </a:lnTo>
                <a:lnTo>
                  <a:pt x="1036599" y="661190"/>
                </a:lnTo>
                <a:lnTo>
                  <a:pt x="1015392" y="684815"/>
                </a:lnTo>
                <a:lnTo>
                  <a:pt x="986102" y="699831"/>
                </a:lnTo>
                <a:close/>
              </a:path>
              <a:path w="2195830" h="1083309">
                <a:moveTo>
                  <a:pt x="1193818" y="557770"/>
                </a:moveTo>
                <a:lnTo>
                  <a:pt x="1190584" y="552802"/>
                </a:lnTo>
                <a:lnTo>
                  <a:pt x="1187614" y="549094"/>
                </a:lnTo>
                <a:lnTo>
                  <a:pt x="1182480" y="541651"/>
                </a:lnTo>
                <a:lnTo>
                  <a:pt x="1176058" y="534254"/>
                </a:lnTo>
                <a:lnTo>
                  <a:pt x="1168337" y="530715"/>
                </a:lnTo>
                <a:lnTo>
                  <a:pt x="1159126" y="529771"/>
                </a:lnTo>
                <a:lnTo>
                  <a:pt x="1153524" y="510907"/>
                </a:lnTo>
                <a:lnTo>
                  <a:pt x="1160389" y="504310"/>
                </a:lnTo>
                <a:lnTo>
                  <a:pt x="1164394" y="496543"/>
                </a:lnTo>
                <a:lnTo>
                  <a:pt x="1166114" y="487587"/>
                </a:lnTo>
                <a:lnTo>
                  <a:pt x="1166165" y="479960"/>
                </a:lnTo>
                <a:lnTo>
                  <a:pt x="1166126" y="473608"/>
                </a:lnTo>
                <a:lnTo>
                  <a:pt x="1166456" y="468513"/>
                </a:lnTo>
                <a:lnTo>
                  <a:pt x="1181751" y="464159"/>
                </a:lnTo>
                <a:lnTo>
                  <a:pt x="1183488" y="474264"/>
                </a:lnTo>
                <a:lnTo>
                  <a:pt x="1204360" y="542147"/>
                </a:lnTo>
                <a:lnTo>
                  <a:pt x="1209066" y="552147"/>
                </a:lnTo>
                <a:lnTo>
                  <a:pt x="1193818" y="557770"/>
                </a:lnTo>
                <a:close/>
              </a:path>
              <a:path w="2195830" h="1083309">
                <a:moveTo>
                  <a:pt x="1387854" y="576314"/>
                </a:moveTo>
                <a:lnTo>
                  <a:pt x="1382660" y="559978"/>
                </a:lnTo>
                <a:lnTo>
                  <a:pt x="1397116" y="549299"/>
                </a:lnTo>
                <a:lnTo>
                  <a:pt x="1408354" y="536193"/>
                </a:lnTo>
                <a:lnTo>
                  <a:pt x="1415593" y="520687"/>
                </a:lnTo>
                <a:lnTo>
                  <a:pt x="1418099" y="504078"/>
                </a:lnTo>
                <a:lnTo>
                  <a:pt x="1418308" y="497717"/>
                </a:lnTo>
                <a:lnTo>
                  <a:pt x="1418709" y="492619"/>
                </a:lnTo>
                <a:lnTo>
                  <a:pt x="1430487" y="489661"/>
                </a:lnTo>
                <a:lnTo>
                  <a:pt x="1435162" y="493307"/>
                </a:lnTo>
                <a:lnTo>
                  <a:pt x="1436775" y="498334"/>
                </a:lnTo>
                <a:lnTo>
                  <a:pt x="1436356" y="519952"/>
                </a:lnTo>
                <a:lnTo>
                  <a:pt x="1426452" y="543177"/>
                </a:lnTo>
                <a:lnTo>
                  <a:pt x="1409502" y="564110"/>
                </a:lnTo>
                <a:lnTo>
                  <a:pt x="1387854" y="576314"/>
                </a:lnTo>
                <a:close/>
              </a:path>
              <a:path w="2195830" h="1083309">
                <a:moveTo>
                  <a:pt x="668306" y="699650"/>
                </a:moveTo>
                <a:lnTo>
                  <a:pt x="663111" y="683313"/>
                </a:lnTo>
                <a:lnTo>
                  <a:pt x="672070" y="676642"/>
                </a:lnTo>
                <a:lnTo>
                  <a:pt x="675452" y="667627"/>
                </a:lnTo>
                <a:lnTo>
                  <a:pt x="658640" y="603411"/>
                </a:lnTo>
                <a:lnTo>
                  <a:pt x="631961" y="581482"/>
                </a:lnTo>
                <a:lnTo>
                  <a:pt x="626764" y="565146"/>
                </a:lnTo>
                <a:lnTo>
                  <a:pt x="645853" y="559386"/>
                </a:lnTo>
                <a:lnTo>
                  <a:pt x="661878" y="556277"/>
                </a:lnTo>
                <a:lnTo>
                  <a:pt x="675724" y="555787"/>
                </a:lnTo>
                <a:lnTo>
                  <a:pt x="688278" y="557884"/>
                </a:lnTo>
                <a:lnTo>
                  <a:pt x="728965" y="588213"/>
                </a:lnTo>
                <a:lnTo>
                  <a:pt x="739694" y="623415"/>
                </a:lnTo>
                <a:lnTo>
                  <a:pt x="739088" y="639957"/>
                </a:lnTo>
                <a:lnTo>
                  <a:pt x="713752" y="680249"/>
                </a:lnTo>
                <a:lnTo>
                  <a:pt x="687079" y="693902"/>
                </a:lnTo>
                <a:lnTo>
                  <a:pt x="668306" y="699650"/>
                </a:lnTo>
                <a:close/>
              </a:path>
              <a:path w="2195830" h="1083309">
                <a:moveTo>
                  <a:pt x="1190800" y="632854"/>
                </a:moveTo>
                <a:lnTo>
                  <a:pt x="1185559" y="615249"/>
                </a:lnTo>
                <a:lnTo>
                  <a:pt x="1200897" y="605810"/>
                </a:lnTo>
                <a:lnTo>
                  <a:pt x="1212348" y="592696"/>
                </a:lnTo>
                <a:lnTo>
                  <a:pt x="1219616" y="575918"/>
                </a:lnTo>
                <a:lnTo>
                  <a:pt x="1222495" y="558025"/>
                </a:lnTo>
                <a:lnTo>
                  <a:pt x="1223202" y="552917"/>
                </a:lnTo>
                <a:lnTo>
                  <a:pt x="1223529" y="547822"/>
                </a:lnTo>
                <a:lnTo>
                  <a:pt x="1238187" y="542220"/>
                </a:lnTo>
                <a:lnTo>
                  <a:pt x="1240039" y="552321"/>
                </a:lnTo>
                <a:lnTo>
                  <a:pt x="1258372" y="611399"/>
                </a:lnTo>
                <a:lnTo>
                  <a:pt x="1190800" y="632854"/>
                </a:lnTo>
                <a:close/>
              </a:path>
              <a:path w="2195830" h="1083309">
                <a:moveTo>
                  <a:pt x="592175" y="814176"/>
                </a:moveTo>
                <a:lnTo>
                  <a:pt x="588307" y="801605"/>
                </a:lnTo>
                <a:lnTo>
                  <a:pt x="590172" y="798997"/>
                </a:lnTo>
                <a:lnTo>
                  <a:pt x="593621" y="796334"/>
                </a:lnTo>
                <a:lnTo>
                  <a:pt x="602909" y="789651"/>
                </a:lnTo>
                <a:lnTo>
                  <a:pt x="602088" y="788409"/>
                </a:lnTo>
                <a:lnTo>
                  <a:pt x="598743" y="777090"/>
                </a:lnTo>
                <a:lnTo>
                  <a:pt x="548250" y="612404"/>
                </a:lnTo>
                <a:lnTo>
                  <a:pt x="548026" y="611141"/>
                </a:lnTo>
                <a:lnTo>
                  <a:pt x="536765" y="611540"/>
                </a:lnTo>
                <a:lnTo>
                  <a:pt x="532546" y="610419"/>
                </a:lnTo>
                <a:lnTo>
                  <a:pt x="529114" y="609270"/>
                </a:lnTo>
                <a:lnTo>
                  <a:pt x="525246" y="596699"/>
                </a:lnTo>
                <a:lnTo>
                  <a:pt x="534743" y="592550"/>
                </a:lnTo>
                <a:lnTo>
                  <a:pt x="613547" y="569426"/>
                </a:lnTo>
                <a:lnTo>
                  <a:pt x="674066" y="765527"/>
                </a:lnTo>
                <a:lnTo>
                  <a:pt x="674337" y="768059"/>
                </a:lnTo>
                <a:lnTo>
                  <a:pt x="689772" y="767512"/>
                </a:lnTo>
                <a:lnTo>
                  <a:pt x="693249" y="769931"/>
                </a:lnTo>
                <a:lnTo>
                  <a:pt x="697117" y="782502"/>
                </a:lnTo>
                <a:lnTo>
                  <a:pt x="687620" y="786651"/>
                </a:lnTo>
                <a:lnTo>
                  <a:pt x="602082" y="812554"/>
                </a:lnTo>
                <a:lnTo>
                  <a:pt x="592175" y="814176"/>
                </a:lnTo>
                <a:close/>
              </a:path>
              <a:path w="2195830" h="1083309">
                <a:moveTo>
                  <a:pt x="486437" y="852232"/>
                </a:moveTo>
                <a:lnTo>
                  <a:pt x="481241" y="835896"/>
                </a:lnTo>
                <a:lnTo>
                  <a:pt x="488035" y="828031"/>
                </a:lnTo>
                <a:lnTo>
                  <a:pt x="490920" y="821575"/>
                </a:lnTo>
                <a:lnTo>
                  <a:pt x="443128" y="658064"/>
                </a:lnTo>
                <a:lnTo>
                  <a:pt x="421640" y="641034"/>
                </a:lnTo>
                <a:lnTo>
                  <a:pt x="416444" y="624697"/>
                </a:lnTo>
                <a:lnTo>
                  <a:pt x="460691" y="624401"/>
                </a:lnTo>
                <a:lnTo>
                  <a:pt x="496946" y="640908"/>
                </a:lnTo>
                <a:lnTo>
                  <a:pt x="524539" y="670430"/>
                </a:lnTo>
                <a:lnTo>
                  <a:pt x="542844" y="710447"/>
                </a:lnTo>
                <a:lnTo>
                  <a:pt x="550095" y="753397"/>
                </a:lnTo>
                <a:lnTo>
                  <a:pt x="544092" y="794275"/>
                </a:lnTo>
                <a:lnTo>
                  <a:pt x="523340" y="828051"/>
                </a:lnTo>
                <a:lnTo>
                  <a:pt x="486437" y="852232"/>
                </a:lnTo>
                <a:close/>
              </a:path>
              <a:path w="2195830" h="1083309">
                <a:moveTo>
                  <a:pt x="473218" y="856513"/>
                </a:moveTo>
                <a:lnTo>
                  <a:pt x="428971" y="856809"/>
                </a:lnTo>
                <a:lnTo>
                  <a:pt x="392717" y="840302"/>
                </a:lnTo>
                <a:lnTo>
                  <a:pt x="365124" y="810780"/>
                </a:lnTo>
                <a:lnTo>
                  <a:pt x="346818" y="770763"/>
                </a:lnTo>
                <a:lnTo>
                  <a:pt x="339522" y="726544"/>
                </a:lnTo>
                <a:lnTo>
                  <a:pt x="345571" y="686935"/>
                </a:lnTo>
                <a:lnTo>
                  <a:pt x="366323" y="653159"/>
                </a:lnTo>
                <a:lnTo>
                  <a:pt x="403181" y="627709"/>
                </a:lnTo>
                <a:lnTo>
                  <a:pt x="408423" y="645314"/>
                </a:lnTo>
                <a:lnTo>
                  <a:pt x="401584" y="651910"/>
                </a:lnTo>
                <a:lnTo>
                  <a:pt x="398699" y="658366"/>
                </a:lnTo>
                <a:lnTo>
                  <a:pt x="446536" y="823147"/>
                </a:lnTo>
                <a:lnTo>
                  <a:pt x="467978" y="838907"/>
                </a:lnTo>
                <a:lnTo>
                  <a:pt x="473218" y="856513"/>
                </a:lnTo>
                <a:close/>
              </a:path>
              <a:path w="2195830" h="1083309">
                <a:moveTo>
                  <a:pt x="905794" y="723008"/>
                </a:moveTo>
                <a:lnTo>
                  <a:pt x="902005" y="710435"/>
                </a:lnTo>
                <a:lnTo>
                  <a:pt x="882743" y="647577"/>
                </a:lnTo>
                <a:lnTo>
                  <a:pt x="881390" y="638729"/>
                </a:lnTo>
                <a:lnTo>
                  <a:pt x="895498" y="634417"/>
                </a:lnTo>
                <a:lnTo>
                  <a:pt x="901059" y="638033"/>
                </a:lnTo>
                <a:lnTo>
                  <a:pt x="903479" y="643030"/>
                </a:lnTo>
                <a:lnTo>
                  <a:pt x="914400" y="659164"/>
                </a:lnTo>
                <a:lnTo>
                  <a:pt x="929491" y="673879"/>
                </a:lnTo>
                <a:lnTo>
                  <a:pt x="947640" y="684673"/>
                </a:lnTo>
                <a:lnTo>
                  <a:pt x="967644" y="686506"/>
                </a:lnTo>
                <a:lnTo>
                  <a:pt x="972884" y="704112"/>
                </a:lnTo>
                <a:lnTo>
                  <a:pt x="927807" y="705708"/>
                </a:lnTo>
                <a:lnTo>
                  <a:pt x="918403" y="708583"/>
                </a:lnTo>
                <a:lnTo>
                  <a:pt x="922231" y="717343"/>
                </a:lnTo>
                <a:lnTo>
                  <a:pt x="905794" y="723008"/>
                </a:lnTo>
                <a:close/>
              </a:path>
              <a:path w="2195830" h="1083309">
                <a:moveTo>
                  <a:pt x="311452" y="745329"/>
                </a:moveTo>
                <a:lnTo>
                  <a:pt x="307632" y="737840"/>
                </a:lnTo>
                <a:lnTo>
                  <a:pt x="304767" y="731587"/>
                </a:lnTo>
                <a:lnTo>
                  <a:pt x="298626" y="720367"/>
                </a:lnTo>
                <a:lnTo>
                  <a:pt x="290936" y="709203"/>
                </a:lnTo>
                <a:lnTo>
                  <a:pt x="281139" y="699383"/>
                </a:lnTo>
                <a:lnTo>
                  <a:pt x="268717" y="693469"/>
                </a:lnTo>
                <a:lnTo>
                  <a:pt x="263475" y="675864"/>
                </a:lnTo>
                <a:lnTo>
                  <a:pt x="305799" y="662928"/>
                </a:lnTo>
                <a:lnTo>
                  <a:pt x="327114" y="732066"/>
                </a:lnTo>
                <a:lnTo>
                  <a:pt x="328482" y="739643"/>
                </a:lnTo>
                <a:lnTo>
                  <a:pt x="311452" y="745329"/>
                </a:lnTo>
                <a:close/>
              </a:path>
              <a:path w="2195830" h="1083309">
                <a:moveTo>
                  <a:pt x="228931" y="926163"/>
                </a:moveTo>
                <a:lnTo>
                  <a:pt x="225063" y="913592"/>
                </a:lnTo>
                <a:lnTo>
                  <a:pt x="226883" y="909715"/>
                </a:lnTo>
                <a:lnTo>
                  <a:pt x="230332" y="907052"/>
                </a:lnTo>
                <a:lnTo>
                  <a:pt x="239618" y="900369"/>
                </a:lnTo>
                <a:lnTo>
                  <a:pt x="238799" y="899127"/>
                </a:lnTo>
                <a:lnTo>
                  <a:pt x="235454" y="887808"/>
                </a:lnTo>
                <a:lnTo>
                  <a:pt x="178234" y="701757"/>
                </a:lnTo>
                <a:lnTo>
                  <a:pt x="250257" y="680144"/>
                </a:lnTo>
                <a:lnTo>
                  <a:pt x="310822" y="877514"/>
                </a:lnTo>
                <a:lnTo>
                  <a:pt x="311048" y="878777"/>
                </a:lnTo>
                <a:lnTo>
                  <a:pt x="322355" y="879647"/>
                </a:lnTo>
                <a:lnTo>
                  <a:pt x="326528" y="879500"/>
                </a:lnTo>
                <a:lnTo>
                  <a:pt x="329960" y="880649"/>
                </a:lnTo>
                <a:lnTo>
                  <a:pt x="333827" y="893220"/>
                </a:lnTo>
                <a:lnTo>
                  <a:pt x="324330" y="897369"/>
                </a:lnTo>
                <a:lnTo>
                  <a:pt x="228931" y="926163"/>
                </a:lnTo>
                <a:close/>
              </a:path>
              <a:path w="2195830" h="1083309">
                <a:moveTo>
                  <a:pt x="147156" y="795626"/>
                </a:moveTo>
                <a:lnTo>
                  <a:pt x="144009" y="788113"/>
                </a:lnTo>
                <a:lnTo>
                  <a:pt x="143644" y="786855"/>
                </a:lnTo>
                <a:lnTo>
                  <a:pt x="122692" y="718974"/>
                </a:lnTo>
                <a:lnTo>
                  <a:pt x="165017" y="706038"/>
                </a:lnTo>
                <a:lnTo>
                  <a:pt x="170212" y="722374"/>
                </a:lnTo>
                <a:lnTo>
                  <a:pt x="163637" y="735315"/>
                </a:lnTo>
                <a:lnTo>
                  <a:pt x="160969" y="749388"/>
                </a:lnTo>
                <a:lnTo>
                  <a:pt x="160887" y="762099"/>
                </a:lnTo>
                <a:lnTo>
                  <a:pt x="162205" y="774760"/>
                </a:lnTo>
                <a:lnTo>
                  <a:pt x="163333" y="782345"/>
                </a:lnTo>
                <a:lnTo>
                  <a:pt x="164186" y="789940"/>
                </a:lnTo>
                <a:lnTo>
                  <a:pt x="147156" y="795626"/>
                </a:lnTo>
                <a:close/>
              </a:path>
              <a:path w="2195830" h="1083309">
                <a:moveTo>
                  <a:pt x="956475" y="707235"/>
                </a:moveTo>
                <a:lnTo>
                  <a:pt x="944657" y="706382"/>
                </a:lnTo>
                <a:lnTo>
                  <a:pt x="935705" y="705429"/>
                </a:lnTo>
                <a:lnTo>
                  <a:pt x="972884" y="704112"/>
                </a:lnTo>
                <a:lnTo>
                  <a:pt x="956475" y="707235"/>
                </a:lnTo>
                <a:close/>
              </a:path>
            </a:pathLst>
          </a:custGeom>
          <a:solidFill>
            <a:srgbClr val="1A1A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732160" y="907595"/>
            <a:ext cx="14931390" cy="2330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46804" marR="5080" indent="-3634740">
              <a:lnSpc>
                <a:spcPct val="116300"/>
              </a:lnSpc>
              <a:spcBef>
                <a:spcPts val="100"/>
              </a:spcBef>
            </a:pPr>
            <a:r>
              <a:rPr sz="6500" b="1" spc="-225" dirty="0">
                <a:latin typeface="Verdana"/>
                <a:cs typeface="Verdana"/>
              </a:rPr>
              <a:t>L</a:t>
            </a:r>
            <a:r>
              <a:rPr sz="6500" b="1" spc="-335" dirty="0">
                <a:latin typeface="Verdana"/>
                <a:cs typeface="Verdana"/>
              </a:rPr>
              <a:t>a</a:t>
            </a:r>
            <a:r>
              <a:rPr sz="6500" b="1" spc="-385" dirty="0">
                <a:latin typeface="Verdana"/>
                <a:cs typeface="Verdana"/>
              </a:rPr>
              <a:t> </a:t>
            </a:r>
            <a:r>
              <a:rPr sz="6500" b="1" spc="-15" dirty="0">
                <a:latin typeface="Verdana"/>
                <a:cs typeface="Verdana"/>
              </a:rPr>
              <a:t>P</a:t>
            </a:r>
            <a:r>
              <a:rPr sz="6500" b="1" spc="-409" dirty="0">
                <a:latin typeface="Verdana"/>
                <a:cs typeface="Verdana"/>
              </a:rPr>
              <a:t>s</a:t>
            </a:r>
            <a:r>
              <a:rPr sz="6500" b="1" spc="-345" dirty="0">
                <a:latin typeface="Verdana"/>
                <a:cs typeface="Verdana"/>
              </a:rPr>
              <a:t>y</a:t>
            </a:r>
            <a:r>
              <a:rPr sz="6500" b="1" spc="-385" dirty="0">
                <a:latin typeface="Verdana"/>
                <a:cs typeface="Verdana"/>
              </a:rPr>
              <a:t> </a:t>
            </a:r>
            <a:r>
              <a:rPr sz="6500" b="1" spc="-85" dirty="0">
                <a:latin typeface="Verdana"/>
                <a:cs typeface="Verdana"/>
              </a:rPr>
              <a:t>E</a:t>
            </a:r>
            <a:r>
              <a:rPr sz="6500" b="1" spc="-254" dirty="0">
                <a:latin typeface="Verdana"/>
                <a:cs typeface="Verdana"/>
              </a:rPr>
              <a:t>N</a:t>
            </a:r>
            <a:r>
              <a:rPr sz="6500" b="1" spc="-385" dirty="0">
                <a:latin typeface="Verdana"/>
                <a:cs typeface="Verdana"/>
              </a:rPr>
              <a:t> </a:t>
            </a:r>
            <a:r>
              <a:rPr sz="6500" b="1" spc="-65" dirty="0">
                <a:latin typeface="Verdana"/>
                <a:cs typeface="Verdana"/>
              </a:rPr>
              <a:t>p</a:t>
            </a:r>
            <a:r>
              <a:rPr sz="6500" b="1" spc="-220" dirty="0">
                <a:latin typeface="Verdana"/>
                <a:cs typeface="Verdana"/>
              </a:rPr>
              <a:t>e</a:t>
            </a:r>
            <a:r>
              <a:rPr sz="6500" b="1" spc="-175" dirty="0">
                <a:latin typeface="Verdana"/>
                <a:cs typeface="Verdana"/>
              </a:rPr>
              <a:t>u</a:t>
            </a:r>
            <a:r>
              <a:rPr sz="6500" b="1" spc="-135" dirty="0">
                <a:latin typeface="Verdana"/>
                <a:cs typeface="Verdana"/>
              </a:rPr>
              <a:t>t</a:t>
            </a:r>
            <a:r>
              <a:rPr sz="6500" b="1" spc="-385" dirty="0">
                <a:latin typeface="Verdana"/>
                <a:cs typeface="Verdana"/>
              </a:rPr>
              <a:t> </a:t>
            </a:r>
            <a:r>
              <a:rPr sz="6500" b="1" spc="-65" dirty="0">
                <a:latin typeface="Verdana"/>
                <a:cs typeface="Verdana"/>
              </a:rPr>
              <a:t>m</a:t>
            </a:r>
            <a:r>
              <a:rPr sz="6500" b="1" spc="-465" dirty="0">
                <a:latin typeface="Verdana"/>
                <a:cs typeface="Verdana"/>
              </a:rPr>
              <a:t>’</a:t>
            </a:r>
            <a:r>
              <a:rPr sz="6500" b="1" spc="-340" dirty="0">
                <a:latin typeface="Verdana"/>
                <a:cs typeface="Verdana"/>
              </a:rPr>
              <a:t>a</a:t>
            </a:r>
            <a:r>
              <a:rPr sz="6500" b="1" spc="10" dirty="0">
                <a:latin typeface="Verdana"/>
                <a:cs typeface="Verdana"/>
              </a:rPr>
              <a:t>cc</a:t>
            </a:r>
            <a:r>
              <a:rPr sz="6500" b="1" spc="-210" dirty="0">
                <a:latin typeface="Verdana"/>
                <a:cs typeface="Verdana"/>
              </a:rPr>
              <a:t>o</a:t>
            </a:r>
            <a:r>
              <a:rPr sz="6500" b="1" spc="-65" dirty="0">
                <a:latin typeface="Verdana"/>
                <a:cs typeface="Verdana"/>
              </a:rPr>
              <a:t>mp</a:t>
            </a:r>
            <a:r>
              <a:rPr sz="6500" b="1" spc="-340" dirty="0">
                <a:latin typeface="Verdana"/>
                <a:cs typeface="Verdana"/>
              </a:rPr>
              <a:t>a</a:t>
            </a:r>
            <a:r>
              <a:rPr sz="6500" b="1" dirty="0">
                <a:latin typeface="Verdana"/>
                <a:cs typeface="Verdana"/>
              </a:rPr>
              <a:t>g</a:t>
            </a:r>
            <a:r>
              <a:rPr sz="6500" b="1" spc="-145" dirty="0">
                <a:latin typeface="Verdana"/>
                <a:cs typeface="Verdana"/>
              </a:rPr>
              <a:t>n</a:t>
            </a:r>
            <a:r>
              <a:rPr sz="6500" b="1" spc="-220" dirty="0">
                <a:latin typeface="Verdana"/>
                <a:cs typeface="Verdana"/>
              </a:rPr>
              <a:t>e</a:t>
            </a:r>
            <a:r>
              <a:rPr sz="6500" b="1" spc="-430" dirty="0">
                <a:latin typeface="Verdana"/>
                <a:cs typeface="Verdana"/>
              </a:rPr>
              <a:t>r</a:t>
            </a:r>
            <a:r>
              <a:rPr sz="6500" b="1" spc="-385" dirty="0">
                <a:latin typeface="Verdana"/>
                <a:cs typeface="Verdana"/>
              </a:rPr>
              <a:t> </a:t>
            </a:r>
            <a:r>
              <a:rPr sz="6500" b="1" spc="-220" dirty="0">
                <a:latin typeface="Verdana"/>
                <a:cs typeface="Verdana"/>
              </a:rPr>
              <a:t>e</a:t>
            </a:r>
            <a:r>
              <a:rPr sz="6500" b="1" spc="-114" dirty="0">
                <a:latin typeface="Verdana"/>
                <a:cs typeface="Verdana"/>
              </a:rPr>
              <a:t>t  </a:t>
            </a:r>
            <a:r>
              <a:rPr sz="6500" b="1" spc="-65" dirty="0">
                <a:latin typeface="Verdana"/>
                <a:cs typeface="Verdana"/>
              </a:rPr>
              <a:t>m</a:t>
            </a:r>
            <a:r>
              <a:rPr sz="6500" b="1" spc="-465" dirty="0">
                <a:latin typeface="Verdana"/>
                <a:cs typeface="Verdana"/>
              </a:rPr>
              <a:t>’</a:t>
            </a:r>
            <a:r>
              <a:rPr sz="6500" b="1" spc="-340" dirty="0">
                <a:latin typeface="Verdana"/>
                <a:cs typeface="Verdana"/>
              </a:rPr>
              <a:t>a</a:t>
            </a:r>
            <a:r>
              <a:rPr sz="6500" b="1" spc="-275" dirty="0">
                <a:latin typeface="Verdana"/>
                <a:cs typeface="Verdana"/>
              </a:rPr>
              <a:t>i</a:t>
            </a:r>
            <a:r>
              <a:rPr sz="6500" b="1" spc="-55" dirty="0">
                <a:latin typeface="Verdana"/>
                <a:cs typeface="Verdana"/>
              </a:rPr>
              <a:t>d</a:t>
            </a:r>
            <a:r>
              <a:rPr sz="6500" b="1" spc="-220" dirty="0">
                <a:latin typeface="Verdana"/>
                <a:cs typeface="Verdana"/>
              </a:rPr>
              <a:t>e</a:t>
            </a:r>
            <a:r>
              <a:rPr sz="6500" b="1" spc="-430" dirty="0">
                <a:latin typeface="Verdana"/>
                <a:cs typeface="Verdana"/>
              </a:rPr>
              <a:t>r</a:t>
            </a:r>
            <a:r>
              <a:rPr sz="6500" b="1" spc="-385" dirty="0">
                <a:latin typeface="Verdana"/>
                <a:cs typeface="Verdana"/>
              </a:rPr>
              <a:t> </a:t>
            </a:r>
            <a:r>
              <a:rPr sz="6500" b="1" spc="-275" dirty="0">
                <a:latin typeface="Verdana"/>
                <a:cs typeface="Verdana"/>
              </a:rPr>
              <a:t>l</a:t>
            </a:r>
            <a:r>
              <a:rPr sz="6500" b="1" spc="-210" dirty="0">
                <a:latin typeface="Verdana"/>
                <a:cs typeface="Verdana"/>
              </a:rPr>
              <a:t>o</a:t>
            </a:r>
            <a:r>
              <a:rPr sz="6500" b="1" spc="-434" dirty="0">
                <a:latin typeface="Verdana"/>
                <a:cs typeface="Verdana"/>
              </a:rPr>
              <a:t>r</a:t>
            </a:r>
            <a:r>
              <a:rPr sz="6500" b="1" spc="-409" dirty="0">
                <a:latin typeface="Verdana"/>
                <a:cs typeface="Verdana"/>
              </a:rPr>
              <a:t>s</a:t>
            </a:r>
            <a:r>
              <a:rPr sz="6500" b="1" spc="-65" dirty="0">
                <a:latin typeface="Verdana"/>
                <a:cs typeface="Verdana"/>
              </a:rPr>
              <a:t>q</a:t>
            </a:r>
            <a:r>
              <a:rPr sz="6500" b="1" spc="-175" dirty="0">
                <a:latin typeface="Verdana"/>
                <a:cs typeface="Verdana"/>
              </a:rPr>
              <a:t>u</a:t>
            </a:r>
            <a:r>
              <a:rPr sz="6500" b="1" spc="-220" dirty="0">
                <a:latin typeface="Verdana"/>
                <a:cs typeface="Verdana"/>
              </a:rPr>
              <a:t>e</a:t>
            </a:r>
            <a:r>
              <a:rPr sz="6500" b="1" spc="-1639" dirty="0">
                <a:latin typeface="Verdana"/>
                <a:cs typeface="Verdana"/>
              </a:rPr>
              <a:t>…</a:t>
            </a:r>
            <a:r>
              <a:rPr sz="6500" b="1" spc="-650" dirty="0">
                <a:latin typeface="Verdana"/>
                <a:cs typeface="Verdana"/>
              </a:rPr>
              <a:t>.</a:t>
            </a:r>
            <a:endParaRPr sz="6500">
              <a:latin typeface="Verdana"/>
              <a:cs typeface="Verdan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97485" rIns="0" bIns="0" rtlCol="0">
            <a:spAutoFit/>
          </a:bodyPr>
          <a:lstStyle/>
          <a:p>
            <a:pPr marL="347980">
              <a:lnSpc>
                <a:spcPct val="100000"/>
              </a:lnSpc>
              <a:spcBef>
                <a:spcPts val="1555"/>
              </a:spcBef>
            </a:pPr>
            <a:r>
              <a:rPr spc="-620" dirty="0"/>
              <a:t>…</a:t>
            </a:r>
            <a:r>
              <a:rPr spc="-325" dirty="0"/>
              <a:t> </a:t>
            </a:r>
            <a:r>
              <a:rPr spc="-260" dirty="0"/>
              <a:t>j</a:t>
            </a:r>
            <a:r>
              <a:rPr spc="-210" dirty="0"/>
              <a:t>’</a:t>
            </a:r>
            <a:r>
              <a:rPr spc="-45" dirty="0"/>
              <a:t>a</a:t>
            </a:r>
            <a:r>
              <a:rPr spc="-20" dirty="0"/>
              <a:t>i</a:t>
            </a:r>
            <a:r>
              <a:rPr spc="-325" dirty="0"/>
              <a:t> </a:t>
            </a:r>
            <a:r>
              <a:rPr spc="190" dirty="0"/>
              <a:t>b</a:t>
            </a:r>
            <a:r>
              <a:rPr spc="20" dirty="0"/>
              <a:t>e</a:t>
            </a:r>
            <a:r>
              <a:rPr spc="-125" dirty="0"/>
              <a:t>s</a:t>
            </a:r>
            <a:r>
              <a:rPr spc="65" dirty="0"/>
              <a:t>o</a:t>
            </a:r>
            <a:r>
              <a:rPr spc="-25" dirty="0"/>
              <a:t>i</a:t>
            </a:r>
            <a:r>
              <a:rPr spc="155" dirty="0"/>
              <a:t>n</a:t>
            </a:r>
            <a:r>
              <a:rPr spc="-325" dirty="0"/>
              <a:t> </a:t>
            </a:r>
            <a:r>
              <a:rPr spc="190" dirty="0"/>
              <a:t>d</a:t>
            </a:r>
            <a:r>
              <a:rPr spc="25" dirty="0"/>
              <a:t>e</a:t>
            </a:r>
            <a:r>
              <a:rPr spc="-325" dirty="0"/>
              <a:t> </a:t>
            </a:r>
            <a:r>
              <a:rPr spc="190" dirty="0"/>
              <a:t>p</a:t>
            </a:r>
            <a:r>
              <a:rPr spc="-45" dirty="0"/>
              <a:t>a</a:t>
            </a:r>
            <a:r>
              <a:rPr spc="-100" dirty="0"/>
              <a:t>r</a:t>
            </a:r>
            <a:r>
              <a:rPr spc="-25" dirty="0"/>
              <a:t>l</a:t>
            </a:r>
            <a:r>
              <a:rPr spc="20" dirty="0"/>
              <a:t>e</a:t>
            </a:r>
            <a:r>
              <a:rPr spc="-100" dirty="0"/>
              <a:t>r</a:t>
            </a:r>
            <a:r>
              <a:rPr spc="-550" dirty="0"/>
              <a:t>,</a:t>
            </a:r>
          </a:p>
          <a:p>
            <a:pPr marL="347980">
              <a:lnSpc>
                <a:spcPct val="100000"/>
              </a:lnSpc>
              <a:spcBef>
                <a:spcPts val="1455"/>
              </a:spcBef>
            </a:pPr>
            <a:r>
              <a:rPr spc="-625" dirty="0"/>
              <a:t>…</a:t>
            </a:r>
            <a:r>
              <a:rPr spc="-550" dirty="0"/>
              <a:t>.</a:t>
            </a:r>
            <a:r>
              <a:rPr spc="-325" dirty="0"/>
              <a:t> </a:t>
            </a:r>
            <a:r>
              <a:rPr spc="-260" dirty="0"/>
              <a:t>j</a:t>
            </a:r>
            <a:r>
              <a:rPr spc="25" dirty="0"/>
              <a:t>e</a:t>
            </a:r>
            <a:r>
              <a:rPr spc="-325" dirty="0"/>
              <a:t> </a:t>
            </a:r>
            <a:r>
              <a:rPr spc="-125" dirty="0"/>
              <a:t>s</a:t>
            </a:r>
            <a:r>
              <a:rPr spc="135" dirty="0"/>
              <a:t>u</a:t>
            </a:r>
            <a:r>
              <a:rPr spc="-25" dirty="0"/>
              <a:t>i</a:t>
            </a:r>
            <a:r>
              <a:rPr spc="-120" dirty="0"/>
              <a:t>s</a:t>
            </a:r>
            <a:r>
              <a:rPr spc="-325" dirty="0"/>
              <a:t> </a:t>
            </a:r>
            <a:r>
              <a:rPr spc="35" dirty="0"/>
              <a:t>t</a:t>
            </a:r>
            <a:r>
              <a:rPr spc="-100" dirty="0"/>
              <a:t>r</a:t>
            </a:r>
            <a:r>
              <a:rPr spc="-25" dirty="0"/>
              <a:t>i</a:t>
            </a:r>
            <a:r>
              <a:rPr spc="-125" dirty="0"/>
              <a:t>s</a:t>
            </a:r>
            <a:r>
              <a:rPr spc="35" dirty="0"/>
              <a:t>t</a:t>
            </a:r>
            <a:r>
              <a:rPr spc="20" dirty="0"/>
              <a:t>e</a:t>
            </a:r>
            <a:r>
              <a:rPr spc="-550" dirty="0"/>
              <a:t>,</a:t>
            </a:r>
          </a:p>
          <a:p>
            <a:pPr marL="347980">
              <a:lnSpc>
                <a:spcPct val="100000"/>
              </a:lnSpc>
              <a:spcBef>
                <a:spcPts val="1455"/>
              </a:spcBef>
            </a:pPr>
            <a:r>
              <a:rPr spc="-620" dirty="0"/>
              <a:t>…</a:t>
            </a:r>
            <a:r>
              <a:rPr spc="-325" dirty="0"/>
              <a:t> </a:t>
            </a:r>
            <a:r>
              <a:rPr spc="-260" dirty="0"/>
              <a:t>j</a:t>
            </a:r>
            <a:r>
              <a:rPr spc="25" dirty="0"/>
              <a:t>e</a:t>
            </a:r>
            <a:r>
              <a:rPr spc="-325" dirty="0"/>
              <a:t> </a:t>
            </a:r>
            <a:r>
              <a:rPr spc="150" dirty="0"/>
              <a:t>n</a:t>
            </a:r>
            <a:r>
              <a:rPr spc="25" dirty="0"/>
              <a:t>e</a:t>
            </a:r>
            <a:r>
              <a:rPr spc="-325" dirty="0"/>
              <a:t> </a:t>
            </a:r>
            <a:r>
              <a:rPr spc="-125" dirty="0"/>
              <a:t>s</a:t>
            </a:r>
            <a:r>
              <a:rPr spc="135" dirty="0"/>
              <a:t>u</a:t>
            </a:r>
            <a:r>
              <a:rPr spc="-25" dirty="0"/>
              <a:t>i</a:t>
            </a:r>
            <a:r>
              <a:rPr spc="-120" dirty="0"/>
              <a:t>s</a:t>
            </a:r>
            <a:r>
              <a:rPr spc="-325" dirty="0"/>
              <a:t> </a:t>
            </a:r>
            <a:r>
              <a:rPr spc="190" dirty="0"/>
              <a:t>p</a:t>
            </a:r>
            <a:r>
              <a:rPr spc="-25" dirty="0"/>
              <a:t>l</a:t>
            </a:r>
            <a:r>
              <a:rPr spc="135" dirty="0"/>
              <a:t>u</a:t>
            </a:r>
            <a:r>
              <a:rPr spc="-120" dirty="0"/>
              <a:t>s</a:t>
            </a:r>
            <a:r>
              <a:rPr spc="-325" dirty="0"/>
              <a:t> </a:t>
            </a:r>
            <a:r>
              <a:rPr spc="310" dirty="0"/>
              <a:t>m</a:t>
            </a:r>
            <a:r>
              <a:rPr spc="65" dirty="0"/>
              <a:t>o</a:t>
            </a:r>
            <a:r>
              <a:rPr spc="35" dirty="0"/>
              <a:t>t</a:t>
            </a:r>
            <a:r>
              <a:rPr spc="-25" dirty="0"/>
              <a:t>i</a:t>
            </a:r>
            <a:r>
              <a:rPr spc="-185" dirty="0"/>
              <a:t>v</a:t>
            </a:r>
            <a:r>
              <a:rPr spc="20" dirty="0"/>
              <a:t>é</a:t>
            </a:r>
            <a:r>
              <a:rPr spc="-550" dirty="0"/>
              <a:t>,</a:t>
            </a:r>
          </a:p>
          <a:p>
            <a:pPr marL="347980">
              <a:lnSpc>
                <a:spcPct val="100000"/>
              </a:lnSpc>
              <a:spcBef>
                <a:spcPts val="1455"/>
              </a:spcBef>
            </a:pPr>
            <a:r>
              <a:rPr spc="-620" dirty="0"/>
              <a:t>…</a:t>
            </a:r>
            <a:r>
              <a:rPr spc="-325" dirty="0"/>
              <a:t> </a:t>
            </a:r>
            <a:r>
              <a:rPr spc="-260" dirty="0"/>
              <a:t>j</a:t>
            </a:r>
            <a:r>
              <a:rPr spc="25" dirty="0"/>
              <a:t>e</a:t>
            </a:r>
            <a:r>
              <a:rPr spc="-325" dirty="0"/>
              <a:t> </a:t>
            </a:r>
            <a:r>
              <a:rPr spc="-125" dirty="0"/>
              <a:t>s</a:t>
            </a:r>
            <a:r>
              <a:rPr spc="135" dirty="0"/>
              <a:t>u</a:t>
            </a:r>
            <a:r>
              <a:rPr spc="-25" dirty="0"/>
              <a:t>i</a:t>
            </a:r>
            <a:r>
              <a:rPr spc="-120" dirty="0"/>
              <a:t>s</a:t>
            </a:r>
            <a:r>
              <a:rPr spc="-325" dirty="0"/>
              <a:t> </a:t>
            </a:r>
            <a:r>
              <a:rPr spc="-125" dirty="0"/>
              <a:t>s</a:t>
            </a:r>
            <a:r>
              <a:rPr spc="35" dirty="0"/>
              <a:t>t</a:t>
            </a:r>
            <a:r>
              <a:rPr spc="-100" dirty="0"/>
              <a:t>r</a:t>
            </a:r>
            <a:r>
              <a:rPr spc="20" dirty="0"/>
              <a:t>e</a:t>
            </a:r>
            <a:r>
              <a:rPr spc="-125" dirty="0"/>
              <a:t>ss</a:t>
            </a:r>
            <a:r>
              <a:rPr spc="20" dirty="0"/>
              <a:t>é</a:t>
            </a:r>
            <a:r>
              <a:rPr spc="-550" dirty="0"/>
              <a:t>,</a:t>
            </a:r>
          </a:p>
          <a:p>
            <a:pPr marL="347980">
              <a:lnSpc>
                <a:spcPct val="100000"/>
              </a:lnSpc>
              <a:spcBef>
                <a:spcPts val="1455"/>
              </a:spcBef>
            </a:pPr>
            <a:r>
              <a:rPr spc="-620" dirty="0"/>
              <a:t>…</a:t>
            </a:r>
            <a:r>
              <a:rPr spc="-325" dirty="0"/>
              <a:t> </a:t>
            </a:r>
            <a:r>
              <a:rPr spc="-260" dirty="0"/>
              <a:t>j</a:t>
            </a:r>
            <a:r>
              <a:rPr spc="25" dirty="0"/>
              <a:t>e</a:t>
            </a:r>
            <a:r>
              <a:rPr spc="-325" dirty="0"/>
              <a:t> </a:t>
            </a:r>
            <a:r>
              <a:rPr spc="150" dirty="0"/>
              <a:t>n</a:t>
            </a:r>
            <a:r>
              <a:rPr spc="25" dirty="0"/>
              <a:t>e</a:t>
            </a:r>
            <a:r>
              <a:rPr spc="-325" dirty="0"/>
              <a:t> </a:t>
            </a:r>
            <a:r>
              <a:rPr spc="-125" dirty="0"/>
              <a:t>s</a:t>
            </a:r>
            <a:r>
              <a:rPr spc="-45" dirty="0"/>
              <a:t>a</a:t>
            </a:r>
            <a:r>
              <a:rPr spc="-25" dirty="0"/>
              <a:t>i</a:t>
            </a:r>
            <a:r>
              <a:rPr spc="-120" dirty="0"/>
              <a:t>s</a:t>
            </a:r>
            <a:r>
              <a:rPr spc="-325" dirty="0"/>
              <a:t> </a:t>
            </a:r>
            <a:r>
              <a:rPr spc="190" dirty="0"/>
              <a:t>p</a:t>
            </a:r>
            <a:r>
              <a:rPr spc="-45" dirty="0"/>
              <a:t>a</a:t>
            </a:r>
            <a:r>
              <a:rPr spc="-120" dirty="0"/>
              <a:t>s</a:t>
            </a:r>
            <a:r>
              <a:rPr spc="-325" dirty="0"/>
              <a:t> </a:t>
            </a:r>
            <a:r>
              <a:rPr spc="190" dirty="0"/>
              <a:t>q</a:t>
            </a:r>
            <a:r>
              <a:rPr spc="135" dirty="0"/>
              <a:t>u</a:t>
            </a:r>
            <a:r>
              <a:rPr spc="65" dirty="0"/>
              <a:t>o</a:t>
            </a:r>
            <a:r>
              <a:rPr spc="-20" dirty="0"/>
              <a:t>i</a:t>
            </a:r>
            <a:r>
              <a:rPr spc="-325" dirty="0"/>
              <a:t> </a:t>
            </a:r>
            <a:r>
              <a:rPr spc="-55" dirty="0"/>
              <a:t>f</a:t>
            </a:r>
            <a:r>
              <a:rPr spc="-45" dirty="0"/>
              <a:t>a</a:t>
            </a:r>
            <a:r>
              <a:rPr spc="-25" dirty="0"/>
              <a:t>i</a:t>
            </a:r>
            <a:r>
              <a:rPr spc="-100" dirty="0"/>
              <a:t>r</a:t>
            </a:r>
            <a:r>
              <a:rPr spc="25" dirty="0"/>
              <a:t>e</a:t>
            </a:r>
            <a:r>
              <a:rPr spc="-325" dirty="0"/>
              <a:t> </a:t>
            </a:r>
            <a:r>
              <a:rPr spc="-45" dirty="0"/>
              <a:t>a</a:t>
            </a:r>
            <a:r>
              <a:rPr spc="190" dirty="0"/>
              <a:t>p</a:t>
            </a:r>
            <a:r>
              <a:rPr spc="-100" dirty="0"/>
              <a:t>r</a:t>
            </a:r>
            <a:r>
              <a:rPr spc="20" dirty="0"/>
              <a:t>è</a:t>
            </a:r>
            <a:r>
              <a:rPr spc="-120" dirty="0"/>
              <a:t>s</a:t>
            </a:r>
            <a:r>
              <a:rPr spc="-325" dirty="0"/>
              <a:t> </a:t>
            </a:r>
            <a:r>
              <a:rPr spc="-25" dirty="0"/>
              <a:t>l</a:t>
            </a:r>
            <a:r>
              <a:rPr spc="25" dirty="0"/>
              <a:t>e</a:t>
            </a:r>
            <a:r>
              <a:rPr spc="-325" dirty="0"/>
              <a:t> </a:t>
            </a:r>
            <a:r>
              <a:rPr lang="fr-FR" spc="145" dirty="0"/>
              <a:t>lycée,</a:t>
            </a:r>
            <a:endParaRPr spc="-550" dirty="0"/>
          </a:p>
          <a:p>
            <a:pPr marL="347980">
              <a:lnSpc>
                <a:spcPct val="100000"/>
              </a:lnSpc>
              <a:spcBef>
                <a:spcPts val="1455"/>
              </a:spcBef>
            </a:pPr>
            <a:r>
              <a:rPr spc="-620" dirty="0"/>
              <a:t>…</a:t>
            </a:r>
            <a:r>
              <a:rPr spc="-325" dirty="0"/>
              <a:t> </a:t>
            </a:r>
            <a:r>
              <a:rPr spc="-260" dirty="0"/>
              <a:t>j</a:t>
            </a:r>
            <a:r>
              <a:rPr spc="25" dirty="0"/>
              <a:t>e</a:t>
            </a:r>
            <a:r>
              <a:rPr spc="-325" dirty="0"/>
              <a:t> </a:t>
            </a:r>
            <a:r>
              <a:rPr spc="-125" dirty="0"/>
              <a:t>s</a:t>
            </a:r>
            <a:r>
              <a:rPr spc="135" dirty="0"/>
              <a:t>u</a:t>
            </a:r>
            <a:r>
              <a:rPr spc="-25" dirty="0"/>
              <a:t>i</a:t>
            </a:r>
            <a:r>
              <a:rPr spc="-120" dirty="0"/>
              <a:t>s</a:t>
            </a:r>
            <a:r>
              <a:rPr spc="-325" dirty="0"/>
              <a:t> </a:t>
            </a:r>
            <a:r>
              <a:rPr spc="20" dirty="0"/>
              <a:t>e</a:t>
            </a:r>
            <a:r>
              <a:rPr spc="155" dirty="0"/>
              <a:t>n</a:t>
            </a:r>
            <a:r>
              <a:rPr spc="-325" dirty="0"/>
              <a:t> </a:t>
            </a:r>
            <a:r>
              <a:rPr spc="190" dirty="0"/>
              <a:t>d</a:t>
            </a:r>
            <a:r>
              <a:rPr spc="-25" dirty="0"/>
              <a:t>i</a:t>
            </a:r>
            <a:r>
              <a:rPr spc="-55" dirty="0"/>
              <a:t>ff</a:t>
            </a:r>
            <a:r>
              <a:rPr spc="-25" dirty="0"/>
              <a:t>i</a:t>
            </a:r>
            <a:r>
              <a:rPr spc="145" dirty="0"/>
              <a:t>c</a:t>
            </a:r>
            <a:r>
              <a:rPr spc="135" dirty="0"/>
              <a:t>u</a:t>
            </a:r>
            <a:r>
              <a:rPr spc="-25" dirty="0"/>
              <a:t>l</a:t>
            </a:r>
            <a:r>
              <a:rPr spc="35" dirty="0"/>
              <a:t>t</a:t>
            </a:r>
            <a:r>
              <a:rPr spc="20" dirty="0"/>
              <a:t>é</a:t>
            </a:r>
            <a:r>
              <a:rPr spc="-120" dirty="0"/>
              <a:t>s</a:t>
            </a:r>
          </a:p>
          <a:p>
            <a:pPr>
              <a:lnSpc>
                <a:spcPct val="100000"/>
              </a:lnSpc>
            </a:pPr>
            <a:endParaRPr sz="4400" dirty="0"/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550" dirty="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b="1" spc="25" dirty="0">
                <a:latin typeface="Verdana"/>
                <a:cs typeface="Verdana"/>
              </a:rPr>
              <a:t>C</a:t>
            </a:r>
            <a:r>
              <a:rPr b="1" spc="-190" dirty="0">
                <a:latin typeface="Verdana"/>
                <a:cs typeface="Verdana"/>
              </a:rPr>
              <a:t>a</a:t>
            </a:r>
            <a:r>
              <a:rPr b="1" spc="-35" dirty="0">
                <a:latin typeface="Verdana"/>
                <a:cs typeface="Verdana"/>
              </a:rPr>
              <a:t>d</a:t>
            </a:r>
            <a:r>
              <a:rPr b="1" spc="-245" dirty="0">
                <a:latin typeface="Verdana"/>
                <a:cs typeface="Verdana"/>
              </a:rPr>
              <a:t>r</a:t>
            </a:r>
            <a:r>
              <a:rPr b="1" spc="-120" dirty="0">
                <a:latin typeface="Verdana"/>
                <a:cs typeface="Verdana"/>
              </a:rPr>
              <a:t>e</a:t>
            </a:r>
            <a:r>
              <a:rPr b="1" spc="-215" dirty="0">
                <a:latin typeface="Verdana"/>
                <a:cs typeface="Verdana"/>
              </a:rPr>
              <a:t> </a:t>
            </a:r>
            <a:r>
              <a:rPr b="1" spc="-35" dirty="0">
                <a:latin typeface="Verdana"/>
                <a:cs typeface="Verdana"/>
              </a:rPr>
              <a:t>d</a:t>
            </a:r>
            <a:r>
              <a:rPr b="1" spc="-260" dirty="0">
                <a:latin typeface="Verdana"/>
                <a:cs typeface="Verdana"/>
              </a:rPr>
              <a:t>’</a:t>
            </a:r>
            <a:r>
              <a:rPr b="1" spc="-125" dirty="0">
                <a:latin typeface="Verdana"/>
                <a:cs typeface="Verdana"/>
              </a:rPr>
              <a:t>é</a:t>
            </a:r>
            <a:r>
              <a:rPr b="1" dirty="0">
                <a:latin typeface="Verdana"/>
                <a:cs typeface="Verdana"/>
              </a:rPr>
              <a:t>c</a:t>
            </a:r>
            <a:r>
              <a:rPr b="1" spc="-120" dirty="0">
                <a:latin typeface="Verdana"/>
                <a:cs typeface="Verdana"/>
              </a:rPr>
              <a:t>o</a:t>
            </a:r>
            <a:r>
              <a:rPr b="1" spc="-100" dirty="0">
                <a:latin typeface="Verdana"/>
                <a:cs typeface="Verdana"/>
              </a:rPr>
              <a:t>u</a:t>
            </a:r>
            <a:r>
              <a:rPr b="1" spc="-80" dirty="0">
                <a:latin typeface="Verdana"/>
                <a:cs typeface="Verdana"/>
              </a:rPr>
              <a:t>t</a:t>
            </a:r>
            <a:r>
              <a:rPr b="1" spc="-125" dirty="0">
                <a:latin typeface="Verdana"/>
                <a:cs typeface="Verdana"/>
              </a:rPr>
              <a:t>e</a:t>
            </a:r>
            <a:r>
              <a:rPr b="1" spc="-360" dirty="0">
                <a:latin typeface="Verdana"/>
                <a:cs typeface="Verdana"/>
              </a:rPr>
              <a:t>,</a:t>
            </a:r>
            <a:r>
              <a:rPr b="1" spc="-215" dirty="0">
                <a:latin typeface="Verdana"/>
                <a:cs typeface="Verdana"/>
              </a:rPr>
              <a:t> </a:t>
            </a:r>
            <a:r>
              <a:rPr b="1" spc="-35" dirty="0">
                <a:latin typeface="Verdana"/>
                <a:cs typeface="Verdana"/>
              </a:rPr>
              <a:t>d</a:t>
            </a:r>
            <a:r>
              <a:rPr b="1" spc="-120" dirty="0">
                <a:latin typeface="Verdana"/>
                <a:cs typeface="Verdana"/>
              </a:rPr>
              <a:t>e</a:t>
            </a:r>
            <a:r>
              <a:rPr b="1" spc="-215" dirty="0">
                <a:latin typeface="Verdana"/>
                <a:cs typeface="Verdana"/>
              </a:rPr>
              <a:t> </a:t>
            </a:r>
            <a:r>
              <a:rPr b="1" spc="-40" dirty="0">
                <a:latin typeface="Verdana"/>
                <a:cs typeface="Verdana"/>
              </a:rPr>
              <a:t>b</a:t>
            </a:r>
            <a:r>
              <a:rPr b="1" spc="-155" dirty="0">
                <a:latin typeface="Verdana"/>
                <a:cs typeface="Verdana"/>
              </a:rPr>
              <a:t>i</a:t>
            </a:r>
            <a:r>
              <a:rPr b="1" spc="-125" dirty="0">
                <a:latin typeface="Verdana"/>
                <a:cs typeface="Verdana"/>
              </a:rPr>
              <a:t>e</a:t>
            </a:r>
            <a:r>
              <a:rPr b="1" spc="-85" dirty="0">
                <a:latin typeface="Verdana"/>
                <a:cs typeface="Verdana"/>
              </a:rPr>
              <a:t>n</a:t>
            </a:r>
            <a:r>
              <a:rPr b="1" spc="-195" dirty="0">
                <a:latin typeface="Verdana"/>
                <a:cs typeface="Verdana"/>
              </a:rPr>
              <a:t>v</a:t>
            </a:r>
            <a:r>
              <a:rPr b="1" spc="-125" dirty="0">
                <a:latin typeface="Verdana"/>
                <a:cs typeface="Verdana"/>
              </a:rPr>
              <a:t>e</a:t>
            </a:r>
            <a:r>
              <a:rPr b="1" spc="-155" dirty="0">
                <a:latin typeface="Verdana"/>
                <a:cs typeface="Verdana"/>
              </a:rPr>
              <a:t>ill</a:t>
            </a:r>
            <a:r>
              <a:rPr b="1" spc="-190" dirty="0">
                <a:latin typeface="Verdana"/>
                <a:cs typeface="Verdana"/>
              </a:rPr>
              <a:t>a</a:t>
            </a:r>
            <a:r>
              <a:rPr b="1" spc="-85" dirty="0">
                <a:latin typeface="Verdana"/>
                <a:cs typeface="Verdana"/>
              </a:rPr>
              <a:t>n</a:t>
            </a:r>
            <a:r>
              <a:rPr b="1" dirty="0">
                <a:latin typeface="Verdana"/>
                <a:cs typeface="Verdana"/>
              </a:rPr>
              <a:t>c</a:t>
            </a:r>
            <a:r>
              <a:rPr b="1" spc="-120" dirty="0">
                <a:latin typeface="Verdana"/>
                <a:cs typeface="Verdana"/>
              </a:rPr>
              <a:t>e</a:t>
            </a:r>
            <a:r>
              <a:rPr b="1" spc="-215" dirty="0">
                <a:latin typeface="Verdana"/>
                <a:cs typeface="Verdana"/>
              </a:rPr>
              <a:t> </a:t>
            </a:r>
            <a:r>
              <a:rPr b="1" spc="-125" dirty="0">
                <a:latin typeface="Verdana"/>
                <a:cs typeface="Verdana"/>
              </a:rPr>
              <a:t>e</a:t>
            </a:r>
            <a:r>
              <a:rPr b="1" spc="-75" dirty="0">
                <a:latin typeface="Verdana"/>
                <a:cs typeface="Verdana"/>
              </a:rPr>
              <a:t>t</a:t>
            </a:r>
            <a:r>
              <a:rPr b="1" spc="-215" dirty="0">
                <a:latin typeface="Verdana"/>
                <a:cs typeface="Verdana"/>
              </a:rPr>
              <a:t> </a:t>
            </a:r>
            <a:r>
              <a:rPr b="1" spc="-35" dirty="0">
                <a:latin typeface="Verdana"/>
                <a:cs typeface="Verdana"/>
              </a:rPr>
              <a:t>d</a:t>
            </a:r>
            <a:r>
              <a:rPr b="1" spc="-120" dirty="0">
                <a:latin typeface="Verdana"/>
                <a:cs typeface="Verdana"/>
              </a:rPr>
              <a:t>e</a:t>
            </a:r>
            <a:r>
              <a:rPr b="1" spc="-215" dirty="0">
                <a:latin typeface="Verdana"/>
                <a:cs typeface="Verdana"/>
              </a:rPr>
              <a:t> </a:t>
            </a:r>
            <a:r>
              <a:rPr b="1" dirty="0">
                <a:latin typeface="Verdana"/>
                <a:cs typeface="Verdana"/>
              </a:rPr>
              <a:t>c</a:t>
            </a:r>
            <a:r>
              <a:rPr b="1" spc="-120" dirty="0">
                <a:latin typeface="Verdana"/>
                <a:cs typeface="Verdana"/>
              </a:rPr>
              <a:t>o</a:t>
            </a:r>
            <a:r>
              <a:rPr b="1" spc="-85" dirty="0">
                <a:latin typeface="Verdana"/>
                <a:cs typeface="Verdana"/>
              </a:rPr>
              <a:t>n</a:t>
            </a:r>
            <a:r>
              <a:rPr b="1" spc="-135" dirty="0">
                <a:latin typeface="Verdana"/>
                <a:cs typeface="Verdana"/>
              </a:rPr>
              <a:t>f</a:t>
            </a:r>
            <a:r>
              <a:rPr b="1" spc="-155" dirty="0">
                <a:latin typeface="Verdana"/>
                <a:cs typeface="Verdana"/>
              </a:rPr>
              <a:t>i</a:t>
            </a:r>
            <a:r>
              <a:rPr b="1" spc="-35" dirty="0">
                <a:latin typeface="Verdana"/>
                <a:cs typeface="Verdana"/>
              </a:rPr>
              <a:t>d</a:t>
            </a:r>
            <a:r>
              <a:rPr b="1" spc="-125" dirty="0">
                <a:latin typeface="Verdana"/>
                <a:cs typeface="Verdana"/>
              </a:rPr>
              <a:t>e</a:t>
            </a:r>
            <a:r>
              <a:rPr b="1" spc="-85" dirty="0">
                <a:latin typeface="Verdana"/>
                <a:cs typeface="Verdana"/>
              </a:rPr>
              <a:t>n</a:t>
            </a:r>
            <a:r>
              <a:rPr b="1" spc="-80" dirty="0">
                <a:latin typeface="Verdana"/>
                <a:cs typeface="Verdana"/>
              </a:rPr>
              <a:t>t</a:t>
            </a:r>
            <a:r>
              <a:rPr b="1" spc="-155" dirty="0">
                <a:latin typeface="Verdana"/>
                <a:cs typeface="Verdana"/>
              </a:rPr>
              <a:t>i</a:t>
            </a:r>
            <a:r>
              <a:rPr b="1" spc="-190" dirty="0">
                <a:latin typeface="Verdana"/>
                <a:cs typeface="Verdana"/>
              </a:rPr>
              <a:t>a</a:t>
            </a:r>
            <a:r>
              <a:rPr b="1" spc="-155" dirty="0">
                <a:latin typeface="Verdana"/>
                <a:cs typeface="Verdana"/>
              </a:rPr>
              <a:t>li</a:t>
            </a:r>
            <a:r>
              <a:rPr b="1" spc="-80" dirty="0">
                <a:latin typeface="Verdana"/>
                <a:cs typeface="Verdana"/>
              </a:rPr>
              <a:t>t</a:t>
            </a:r>
            <a:r>
              <a:rPr b="1" spc="-120" dirty="0">
                <a:latin typeface="Verdana"/>
                <a:cs typeface="Verdana"/>
              </a:rPr>
              <a:t>é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649200" y="3952415"/>
            <a:ext cx="4191000" cy="4777740"/>
            <a:chOff x="2183770" y="3978276"/>
            <a:chExt cx="4191000" cy="4777740"/>
          </a:xfrm>
        </p:grpSpPr>
        <p:sp>
          <p:nvSpPr>
            <p:cNvPr id="3" name="object 3"/>
            <p:cNvSpPr/>
            <p:nvPr/>
          </p:nvSpPr>
          <p:spPr>
            <a:xfrm>
              <a:off x="2183770" y="3994564"/>
              <a:ext cx="4170679" cy="4758055"/>
            </a:xfrm>
            <a:custGeom>
              <a:avLst/>
              <a:gdLst/>
              <a:ahLst/>
              <a:cxnLst/>
              <a:rect l="l" t="t" r="r" b="b"/>
              <a:pathLst>
                <a:path w="4170679" h="4758055">
                  <a:moveTo>
                    <a:pt x="4027739" y="4757574"/>
                  </a:moveTo>
                  <a:lnTo>
                    <a:pt x="142871" y="4757574"/>
                  </a:lnTo>
                  <a:lnTo>
                    <a:pt x="114871" y="4754804"/>
                  </a:lnTo>
                  <a:lnTo>
                    <a:pt x="63607" y="4733570"/>
                  </a:lnTo>
                  <a:lnTo>
                    <a:pt x="24004" y="4693966"/>
                  </a:lnTo>
                  <a:lnTo>
                    <a:pt x="2770" y="4642703"/>
                  </a:lnTo>
                  <a:lnTo>
                    <a:pt x="0" y="142874"/>
                  </a:lnTo>
                  <a:lnTo>
                    <a:pt x="2770" y="114871"/>
                  </a:lnTo>
                  <a:lnTo>
                    <a:pt x="24004" y="63607"/>
                  </a:lnTo>
                  <a:lnTo>
                    <a:pt x="63607" y="24004"/>
                  </a:lnTo>
                  <a:lnTo>
                    <a:pt x="114871" y="2770"/>
                  </a:lnTo>
                  <a:lnTo>
                    <a:pt x="142874" y="0"/>
                  </a:lnTo>
                  <a:lnTo>
                    <a:pt x="4027737" y="0"/>
                  </a:lnTo>
                  <a:lnTo>
                    <a:pt x="4082412" y="10875"/>
                  </a:lnTo>
                  <a:lnTo>
                    <a:pt x="4128764" y="41847"/>
                  </a:lnTo>
                  <a:lnTo>
                    <a:pt x="4159735" y="88199"/>
                  </a:lnTo>
                  <a:lnTo>
                    <a:pt x="4170610" y="142874"/>
                  </a:lnTo>
                  <a:lnTo>
                    <a:pt x="4170610" y="4614700"/>
                  </a:lnTo>
                  <a:lnTo>
                    <a:pt x="4159735" y="4669375"/>
                  </a:lnTo>
                  <a:lnTo>
                    <a:pt x="4128764" y="4715727"/>
                  </a:lnTo>
                  <a:lnTo>
                    <a:pt x="4082412" y="4746699"/>
                  </a:lnTo>
                  <a:lnTo>
                    <a:pt x="4027739" y="4757574"/>
                  </a:lnTo>
                  <a:close/>
                </a:path>
              </a:pathLst>
            </a:custGeom>
            <a:solidFill>
              <a:srgbClr val="FD8F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240757" y="3997332"/>
              <a:ext cx="114935" cy="4739640"/>
            </a:xfrm>
            <a:custGeom>
              <a:avLst/>
              <a:gdLst/>
              <a:ahLst/>
              <a:cxnLst/>
              <a:rect l="l" t="t" r="r" b="b"/>
              <a:pathLst>
                <a:path w="114935" h="4739640">
                  <a:moveTo>
                    <a:pt x="0" y="0"/>
                  </a:moveTo>
                  <a:lnTo>
                    <a:pt x="51278" y="21213"/>
                  </a:lnTo>
                  <a:lnTo>
                    <a:pt x="90892" y="60778"/>
                  </a:lnTo>
                  <a:lnTo>
                    <a:pt x="112132" y="111992"/>
                  </a:lnTo>
                  <a:lnTo>
                    <a:pt x="114904" y="139968"/>
                  </a:lnTo>
                  <a:lnTo>
                    <a:pt x="114904" y="4607470"/>
                  </a:lnTo>
                  <a:lnTo>
                    <a:pt x="104025" y="4662093"/>
                  </a:lnTo>
                  <a:lnTo>
                    <a:pt x="73045" y="4708400"/>
                  </a:lnTo>
                  <a:lnTo>
                    <a:pt x="51278" y="4726225"/>
                  </a:lnTo>
                  <a:lnTo>
                    <a:pt x="26679" y="4739342"/>
                  </a:lnTo>
                </a:path>
              </a:pathLst>
            </a:custGeom>
            <a:ln w="381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7059232" y="3978276"/>
            <a:ext cx="4191000" cy="4777740"/>
            <a:chOff x="7059232" y="3978276"/>
            <a:chExt cx="4191000" cy="4777740"/>
          </a:xfrm>
        </p:grpSpPr>
        <p:sp>
          <p:nvSpPr>
            <p:cNvPr id="6" name="object 6"/>
            <p:cNvSpPr/>
            <p:nvPr/>
          </p:nvSpPr>
          <p:spPr>
            <a:xfrm>
              <a:off x="7059232" y="3994564"/>
              <a:ext cx="4170679" cy="4758055"/>
            </a:xfrm>
            <a:custGeom>
              <a:avLst/>
              <a:gdLst/>
              <a:ahLst/>
              <a:cxnLst/>
              <a:rect l="l" t="t" r="r" b="b"/>
              <a:pathLst>
                <a:path w="4170679" h="4758055">
                  <a:moveTo>
                    <a:pt x="4027739" y="4757574"/>
                  </a:moveTo>
                  <a:lnTo>
                    <a:pt x="142871" y="4757574"/>
                  </a:lnTo>
                  <a:lnTo>
                    <a:pt x="114870" y="4754804"/>
                  </a:lnTo>
                  <a:lnTo>
                    <a:pt x="63607" y="4733570"/>
                  </a:lnTo>
                  <a:lnTo>
                    <a:pt x="24004" y="4693966"/>
                  </a:lnTo>
                  <a:lnTo>
                    <a:pt x="2770" y="4642703"/>
                  </a:lnTo>
                  <a:lnTo>
                    <a:pt x="0" y="4614701"/>
                  </a:lnTo>
                  <a:lnTo>
                    <a:pt x="0" y="142872"/>
                  </a:lnTo>
                  <a:lnTo>
                    <a:pt x="10875" y="88199"/>
                  </a:lnTo>
                  <a:lnTo>
                    <a:pt x="41846" y="41847"/>
                  </a:lnTo>
                  <a:lnTo>
                    <a:pt x="88198" y="10875"/>
                  </a:lnTo>
                  <a:lnTo>
                    <a:pt x="142874" y="0"/>
                  </a:lnTo>
                  <a:lnTo>
                    <a:pt x="4027736" y="0"/>
                  </a:lnTo>
                  <a:lnTo>
                    <a:pt x="4082412" y="10875"/>
                  </a:lnTo>
                  <a:lnTo>
                    <a:pt x="4128763" y="41847"/>
                  </a:lnTo>
                  <a:lnTo>
                    <a:pt x="4159735" y="88199"/>
                  </a:lnTo>
                  <a:lnTo>
                    <a:pt x="4170611" y="142872"/>
                  </a:lnTo>
                  <a:lnTo>
                    <a:pt x="4170611" y="4614701"/>
                  </a:lnTo>
                  <a:lnTo>
                    <a:pt x="4159735" y="4669375"/>
                  </a:lnTo>
                  <a:lnTo>
                    <a:pt x="4128763" y="4715727"/>
                  </a:lnTo>
                  <a:lnTo>
                    <a:pt x="4082412" y="4746699"/>
                  </a:lnTo>
                  <a:lnTo>
                    <a:pt x="4027739" y="4757574"/>
                  </a:lnTo>
                  <a:close/>
                </a:path>
              </a:pathLst>
            </a:custGeom>
            <a:solidFill>
              <a:srgbClr val="F5D3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1116219" y="3997332"/>
              <a:ext cx="114935" cy="4739640"/>
            </a:xfrm>
            <a:custGeom>
              <a:avLst/>
              <a:gdLst/>
              <a:ahLst/>
              <a:cxnLst/>
              <a:rect l="l" t="t" r="r" b="b"/>
              <a:pathLst>
                <a:path w="114934" h="4739640">
                  <a:moveTo>
                    <a:pt x="0" y="0"/>
                  </a:moveTo>
                  <a:lnTo>
                    <a:pt x="51278" y="21213"/>
                  </a:lnTo>
                  <a:lnTo>
                    <a:pt x="90892" y="60778"/>
                  </a:lnTo>
                  <a:lnTo>
                    <a:pt x="112133" y="111992"/>
                  </a:lnTo>
                  <a:lnTo>
                    <a:pt x="114904" y="139968"/>
                  </a:lnTo>
                  <a:lnTo>
                    <a:pt x="114904" y="4607470"/>
                  </a:lnTo>
                  <a:lnTo>
                    <a:pt x="104025" y="4662093"/>
                  </a:lnTo>
                  <a:lnTo>
                    <a:pt x="73045" y="4708400"/>
                  </a:lnTo>
                  <a:lnTo>
                    <a:pt x="51278" y="4726225"/>
                  </a:lnTo>
                  <a:lnTo>
                    <a:pt x="26679" y="4739342"/>
                  </a:lnTo>
                </a:path>
              </a:pathLst>
            </a:custGeom>
            <a:ln w="381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1262321" y="4027751"/>
            <a:ext cx="4210050" cy="4822211"/>
            <a:chOff x="12221782" y="2161312"/>
            <a:chExt cx="4210050" cy="7468234"/>
          </a:xfrm>
        </p:grpSpPr>
        <p:sp>
          <p:nvSpPr>
            <p:cNvPr id="9" name="object 9"/>
            <p:cNvSpPr/>
            <p:nvPr/>
          </p:nvSpPr>
          <p:spPr>
            <a:xfrm>
              <a:off x="12240832" y="2180367"/>
              <a:ext cx="4170679" cy="7428230"/>
            </a:xfrm>
            <a:custGeom>
              <a:avLst/>
              <a:gdLst/>
              <a:ahLst/>
              <a:cxnLst/>
              <a:rect l="l" t="t" r="r" b="b"/>
              <a:pathLst>
                <a:path w="4170680" h="7428230">
                  <a:moveTo>
                    <a:pt x="4027741" y="7427885"/>
                  </a:moveTo>
                  <a:lnTo>
                    <a:pt x="142868" y="7427885"/>
                  </a:lnTo>
                  <a:lnTo>
                    <a:pt x="114870" y="7425115"/>
                  </a:lnTo>
                  <a:lnTo>
                    <a:pt x="63607" y="7403881"/>
                  </a:lnTo>
                  <a:lnTo>
                    <a:pt x="24004" y="7364278"/>
                  </a:lnTo>
                  <a:lnTo>
                    <a:pt x="2770" y="7313014"/>
                  </a:lnTo>
                  <a:lnTo>
                    <a:pt x="0" y="142869"/>
                  </a:lnTo>
                  <a:lnTo>
                    <a:pt x="2770" y="114871"/>
                  </a:lnTo>
                  <a:lnTo>
                    <a:pt x="24004" y="63607"/>
                  </a:lnTo>
                  <a:lnTo>
                    <a:pt x="63607" y="24004"/>
                  </a:lnTo>
                  <a:lnTo>
                    <a:pt x="114870" y="2770"/>
                  </a:lnTo>
                  <a:lnTo>
                    <a:pt x="142874" y="0"/>
                  </a:lnTo>
                  <a:lnTo>
                    <a:pt x="4027735" y="0"/>
                  </a:lnTo>
                  <a:lnTo>
                    <a:pt x="4082412" y="10875"/>
                  </a:lnTo>
                  <a:lnTo>
                    <a:pt x="4128763" y="41847"/>
                  </a:lnTo>
                  <a:lnTo>
                    <a:pt x="4159735" y="88199"/>
                  </a:lnTo>
                  <a:lnTo>
                    <a:pt x="4170610" y="142869"/>
                  </a:lnTo>
                  <a:lnTo>
                    <a:pt x="4170610" y="7285016"/>
                  </a:lnTo>
                  <a:lnTo>
                    <a:pt x="4159735" y="7339686"/>
                  </a:lnTo>
                  <a:lnTo>
                    <a:pt x="4128763" y="7386039"/>
                  </a:lnTo>
                  <a:lnTo>
                    <a:pt x="4082412" y="7417010"/>
                  </a:lnTo>
                  <a:lnTo>
                    <a:pt x="4027741" y="7427885"/>
                  </a:lnTo>
                  <a:close/>
                </a:path>
              </a:pathLst>
            </a:custGeom>
            <a:solidFill>
              <a:srgbClr val="AFDE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240838" y="2180367"/>
              <a:ext cx="4171950" cy="7429500"/>
            </a:xfrm>
            <a:custGeom>
              <a:avLst/>
              <a:gdLst/>
              <a:ahLst/>
              <a:cxnLst/>
              <a:rect l="l" t="t" r="r" b="b"/>
              <a:pathLst>
                <a:path w="4171950" h="7429500">
                  <a:moveTo>
                    <a:pt x="142920" y="0"/>
                  </a:moveTo>
                  <a:lnTo>
                    <a:pt x="4029017" y="0"/>
                  </a:lnTo>
                  <a:lnTo>
                    <a:pt x="4057030" y="2771"/>
                  </a:lnTo>
                  <a:lnTo>
                    <a:pt x="4108309" y="24009"/>
                  </a:lnTo>
                  <a:lnTo>
                    <a:pt x="4147925" y="63621"/>
                  </a:lnTo>
                  <a:lnTo>
                    <a:pt x="4169166" y="114896"/>
                  </a:lnTo>
                  <a:lnTo>
                    <a:pt x="4171937" y="142906"/>
                  </a:lnTo>
                  <a:lnTo>
                    <a:pt x="4171937" y="7286592"/>
                  </a:lnTo>
                  <a:lnTo>
                    <a:pt x="4161058" y="7341280"/>
                  </a:lnTo>
                  <a:lnTo>
                    <a:pt x="4130077" y="7387642"/>
                  </a:lnTo>
                  <a:lnTo>
                    <a:pt x="4083710" y="7418620"/>
                  </a:lnTo>
                  <a:lnTo>
                    <a:pt x="4029017" y="7429499"/>
                  </a:lnTo>
                  <a:lnTo>
                    <a:pt x="142920" y="7429499"/>
                  </a:lnTo>
                  <a:lnTo>
                    <a:pt x="88227" y="7418620"/>
                  </a:lnTo>
                  <a:lnTo>
                    <a:pt x="41860" y="7387642"/>
                  </a:lnTo>
                  <a:lnTo>
                    <a:pt x="10879" y="7341280"/>
                  </a:lnTo>
                  <a:lnTo>
                    <a:pt x="0" y="7286592"/>
                  </a:lnTo>
                  <a:lnTo>
                    <a:pt x="0" y="142906"/>
                  </a:lnTo>
                  <a:lnTo>
                    <a:pt x="10879" y="88218"/>
                  </a:lnTo>
                  <a:lnTo>
                    <a:pt x="41860" y="41856"/>
                  </a:lnTo>
                  <a:lnTo>
                    <a:pt x="88227" y="10878"/>
                  </a:lnTo>
                  <a:lnTo>
                    <a:pt x="142920" y="0"/>
                  </a:lnTo>
                </a:path>
              </a:pathLst>
            </a:custGeom>
            <a:ln w="3811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396202" y="4233570"/>
            <a:ext cx="3688715" cy="400943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16599"/>
              </a:lnSpc>
              <a:spcBef>
                <a:spcPts val="95"/>
              </a:spcBef>
            </a:pPr>
            <a:r>
              <a:rPr sz="3700" spc="85" dirty="0">
                <a:latin typeface="Verdana"/>
                <a:cs typeface="Verdana"/>
              </a:rPr>
              <a:t>R</a:t>
            </a:r>
            <a:r>
              <a:rPr sz="3700" spc="-5" dirty="0">
                <a:latin typeface="Verdana"/>
                <a:cs typeface="Verdana"/>
              </a:rPr>
              <a:t>é</a:t>
            </a:r>
            <a:r>
              <a:rPr sz="3700" spc="-90" dirty="0">
                <a:latin typeface="Verdana"/>
                <a:cs typeface="Verdana"/>
              </a:rPr>
              <a:t>f</a:t>
            </a:r>
            <a:r>
              <a:rPr sz="3700" spc="-50" dirty="0">
                <a:latin typeface="Verdana"/>
                <a:cs typeface="Verdana"/>
              </a:rPr>
              <a:t>l</a:t>
            </a:r>
            <a:r>
              <a:rPr sz="3700" spc="-5" dirty="0">
                <a:latin typeface="Verdana"/>
                <a:cs typeface="Verdana"/>
              </a:rPr>
              <a:t>é</a:t>
            </a:r>
            <a:r>
              <a:rPr sz="3700" spc="120" dirty="0">
                <a:latin typeface="Verdana"/>
                <a:cs typeface="Verdana"/>
              </a:rPr>
              <a:t>c</a:t>
            </a:r>
            <a:r>
              <a:rPr sz="3700" spc="140" dirty="0">
                <a:latin typeface="Verdana"/>
                <a:cs typeface="Verdana"/>
              </a:rPr>
              <a:t>h</a:t>
            </a:r>
            <a:r>
              <a:rPr sz="3700" spc="-50" dirty="0">
                <a:latin typeface="Verdana"/>
                <a:cs typeface="Verdana"/>
              </a:rPr>
              <a:t>i</a:t>
            </a:r>
            <a:r>
              <a:rPr sz="3700" spc="-125" dirty="0">
                <a:latin typeface="Verdana"/>
                <a:cs typeface="Verdana"/>
              </a:rPr>
              <a:t>r</a:t>
            </a:r>
            <a:r>
              <a:rPr sz="3700" spc="-350" dirty="0">
                <a:latin typeface="Verdana"/>
                <a:cs typeface="Verdana"/>
              </a:rPr>
              <a:t> </a:t>
            </a:r>
            <a:r>
              <a:rPr sz="3700" spc="-70" dirty="0">
                <a:latin typeface="Verdana"/>
                <a:cs typeface="Verdana"/>
              </a:rPr>
              <a:t>à</a:t>
            </a:r>
            <a:r>
              <a:rPr sz="3700" spc="-355" dirty="0">
                <a:latin typeface="Verdana"/>
                <a:cs typeface="Verdana"/>
              </a:rPr>
              <a:t> </a:t>
            </a:r>
            <a:r>
              <a:rPr sz="3700" spc="-50" dirty="0">
                <a:latin typeface="Verdana"/>
                <a:cs typeface="Verdana"/>
              </a:rPr>
              <a:t>la  </a:t>
            </a:r>
            <a:r>
              <a:rPr sz="3700" spc="60" dirty="0">
                <a:latin typeface="Verdana"/>
                <a:cs typeface="Verdana"/>
              </a:rPr>
              <a:t>problématique </a:t>
            </a:r>
            <a:r>
              <a:rPr sz="3700" spc="-1290" dirty="0">
                <a:latin typeface="Verdana"/>
                <a:cs typeface="Verdana"/>
              </a:rPr>
              <a:t> </a:t>
            </a:r>
            <a:r>
              <a:rPr sz="3700" spc="185" dirty="0">
                <a:latin typeface="Verdana"/>
                <a:cs typeface="Verdana"/>
              </a:rPr>
              <a:t>d</a:t>
            </a:r>
            <a:r>
              <a:rPr sz="3700" spc="-254" dirty="0">
                <a:latin typeface="Verdana"/>
                <a:cs typeface="Verdana"/>
              </a:rPr>
              <a:t>’</a:t>
            </a:r>
            <a:r>
              <a:rPr sz="3700" spc="125" dirty="0">
                <a:latin typeface="Verdana"/>
                <a:cs typeface="Verdana"/>
              </a:rPr>
              <a:t>u</a:t>
            </a:r>
            <a:r>
              <a:rPr sz="3700" spc="145" dirty="0">
                <a:latin typeface="Verdana"/>
                <a:cs typeface="Verdana"/>
              </a:rPr>
              <a:t>n</a:t>
            </a:r>
            <a:r>
              <a:rPr sz="3700" spc="-355" dirty="0">
                <a:latin typeface="Verdana"/>
                <a:cs typeface="Verdana"/>
              </a:rPr>
              <a:t> </a:t>
            </a:r>
            <a:r>
              <a:rPr sz="3700" spc="-290" dirty="0">
                <a:latin typeface="Verdana"/>
                <a:cs typeface="Verdana"/>
              </a:rPr>
              <a:t>j</a:t>
            </a:r>
            <a:r>
              <a:rPr sz="3700" spc="-5" dirty="0">
                <a:latin typeface="Verdana"/>
                <a:cs typeface="Verdana"/>
              </a:rPr>
              <a:t>e</a:t>
            </a:r>
            <a:r>
              <a:rPr sz="3700" spc="125" dirty="0">
                <a:latin typeface="Verdana"/>
                <a:cs typeface="Verdana"/>
              </a:rPr>
              <a:t>u</a:t>
            </a:r>
            <a:r>
              <a:rPr sz="3700" spc="140" dirty="0">
                <a:latin typeface="Verdana"/>
                <a:cs typeface="Verdana"/>
              </a:rPr>
              <a:t>n</a:t>
            </a:r>
            <a:r>
              <a:rPr sz="3700" dirty="0">
                <a:latin typeface="Verdana"/>
                <a:cs typeface="Verdana"/>
              </a:rPr>
              <a:t>e</a:t>
            </a:r>
            <a:r>
              <a:rPr sz="3700" spc="-355" dirty="0">
                <a:latin typeface="Verdana"/>
                <a:cs typeface="Verdana"/>
              </a:rPr>
              <a:t> </a:t>
            </a:r>
            <a:r>
              <a:rPr sz="3700" spc="-75" dirty="0">
                <a:latin typeface="Verdana"/>
                <a:cs typeface="Verdana"/>
              </a:rPr>
              <a:t>a</a:t>
            </a:r>
            <a:r>
              <a:rPr sz="3700" spc="-245" dirty="0">
                <a:latin typeface="Verdana"/>
                <a:cs typeface="Verdana"/>
              </a:rPr>
              <a:t>v</a:t>
            </a:r>
            <a:r>
              <a:rPr sz="3700" spc="-5" dirty="0">
                <a:latin typeface="Verdana"/>
                <a:cs typeface="Verdana"/>
              </a:rPr>
              <a:t>e</a:t>
            </a:r>
            <a:r>
              <a:rPr sz="3700" spc="95" dirty="0">
                <a:latin typeface="Verdana"/>
                <a:cs typeface="Verdana"/>
              </a:rPr>
              <a:t>c  </a:t>
            </a:r>
            <a:r>
              <a:rPr sz="3700" spc="-50" dirty="0" err="1">
                <a:latin typeface="Verdana"/>
                <a:cs typeface="Verdana"/>
              </a:rPr>
              <a:t>l</a:t>
            </a:r>
            <a:r>
              <a:rPr sz="3700" spc="125" dirty="0" err="1">
                <a:latin typeface="Verdana"/>
                <a:cs typeface="Verdana"/>
              </a:rPr>
              <a:t>u</a:t>
            </a:r>
            <a:r>
              <a:rPr sz="3700" spc="-50" dirty="0" err="1">
                <a:latin typeface="Verdana"/>
                <a:cs typeface="Verdana"/>
              </a:rPr>
              <a:t>i</a:t>
            </a:r>
            <a:r>
              <a:rPr lang="fr-FR" sz="3700" spc="-50" dirty="0">
                <a:latin typeface="Verdana"/>
                <a:cs typeface="Verdana"/>
              </a:rPr>
              <a:t>,</a:t>
            </a:r>
            <a:r>
              <a:rPr sz="3700" spc="-350" dirty="0">
                <a:latin typeface="Verdana"/>
                <a:cs typeface="Verdana"/>
              </a:rPr>
              <a:t> </a:t>
            </a:r>
            <a:r>
              <a:rPr sz="3700" spc="-165" dirty="0">
                <a:latin typeface="Verdana"/>
                <a:cs typeface="Verdana"/>
              </a:rPr>
              <a:t>s</a:t>
            </a:r>
            <a:r>
              <a:rPr sz="3700" spc="-70" dirty="0">
                <a:latin typeface="Verdana"/>
                <a:cs typeface="Verdana"/>
              </a:rPr>
              <a:t>a</a:t>
            </a:r>
            <a:r>
              <a:rPr sz="3700" spc="-355" dirty="0">
                <a:latin typeface="Verdana"/>
                <a:cs typeface="Verdana"/>
              </a:rPr>
              <a:t> </a:t>
            </a:r>
            <a:r>
              <a:rPr sz="3700" spc="-90" dirty="0">
                <a:latin typeface="Verdana"/>
                <a:cs typeface="Verdana"/>
              </a:rPr>
              <a:t>f</a:t>
            </a:r>
            <a:r>
              <a:rPr sz="3700" spc="-75" dirty="0">
                <a:latin typeface="Verdana"/>
                <a:cs typeface="Verdana"/>
              </a:rPr>
              <a:t>a</a:t>
            </a:r>
            <a:r>
              <a:rPr sz="3700" spc="330" dirty="0">
                <a:latin typeface="Verdana"/>
                <a:cs typeface="Verdana"/>
              </a:rPr>
              <a:t>m</a:t>
            </a:r>
            <a:r>
              <a:rPr sz="3700" spc="-50" dirty="0">
                <a:latin typeface="Verdana"/>
                <a:cs typeface="Verdana"/>
              </a:rPr>
              <a:t>ill</a:t>
            </a:r>
            <a:r>
              <a:rPr sz="3700" dirty="0">
                <a:latin typeface="Verdana"/>
                <a:cs typeface="Verdana"/>
              </a:rPr>
              <a:t>e</a:t>
            </a:r>
            <a:r>
              <a:rPr sz="3700" spc="-355" dirty="0">
                <a:latin typeface="Verdana"/>
                <a:cs typeface="Verdana"/>
              </a:rPr>
              <a:t> </a:t>
            </a:r>
            <a:r>
              <a:rPr sz="3700" spc="-5" dirty="0">
                <a:latin typeface="Verdana"/>
                <a:cs typeface="Verdana"/>
              </a:rPr>
              <a:t>e</a:t>
            </a:r>
            <a:r>
              <a:rPr sz="3700" spc="10" dirty="0">
                <a:latin typeface="Verdana"/>
                <a:cs typeface="Verdana"/>
              </a:rPr>
              <a:t>t  </a:t>
            </a:r>
            <a:r>
              <a:rPr sz="3700" spc="15" dirty="0" err="1">
                <a:latin typeface="Verdana"/>
                <a:cs typeface="Verdana"/>
              </a:rPr>
              <a:t>l’équipe</a:t>
            </a:r>
            <a:r>
              <a:rPr sz="3700" spc="15" dirty="0">
                <a:latin typeface="Verdana"/>
                <a:cs typeface="Verdana"/>
              </a:rPr>
              <a:t> </a:t>
            </a:r>
            <a:r>
              <a:rPr sz="3700" spc="20" dirty="0">
                <a:latin typeface="Verdana"/>
                <a:cs typeface="Verdana"/>
              </a:rPr>
              <a:t> </a:t>
            </a:r>
            <a:r>
              <a:rPr sz="3700" spc="10" dirty="0" err="1">
                <a:latin typeface="Verdana"/>
                <a:cs typeface="Verdana"/>
              </a:rPr>
              <a:t>éducative</a:t>
            </a:r>
            <a:endParaRPr sz="3700" dirty="0">
              <a:latin typeface="Verdana"/>
              <a:cs typeface="Verdana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2842654" y="1983848"/>
            <a:ext cx="2854325" cy="2013585"/>
            <a:chOff x="2842654" y="1983848"/>
            <a:chExt cx="2854325" cy="2013585"/>
          </a:xfrm>
        </p:grpSpPr>
        <p:sp>
          <p:nvSpPr>
            <p:cNvPr id="13" name="object 13"/>
            <p:cNvSpPr/>
            <p:nvPr/>
          </p:nvSpPr>
          <p:spPr>
            <a:xfrm>
              <a:off x="3407892" y="1983853"/>
              <a:ext cx="1733550" cy="721995"/>
            </a:xfrm>
            <a:custGeom>
              <a:avLst/>
              <a:gdLst/>
              <a:ahLst/>
              <a:cxnLst/>
              <a:rect l="l" t="t" r="r" b="b"/>
              <a:pathLst>
                <a:path w="1733550" h="721994">
                  <a:moveTo>
                    <a:pt x="193662" y="534936"/>
                  </a:moveTo>
                  <a:lnTo>
                    <a:pt x="185953" y="496697"/>
                  </a:lnTo>
                  <a:lnTo>
                    <a:pt x="163868" y="462724"/>
                  </a:lnTo>
                  <a:lnTo>
                    <a:pt x="121831" y="447903"/>
                  </a:lnTo>
                  <a:lnTo>
                    <a:pt x="106654" y="448487"/>
                  </a:lnTo>
                  <a:lnTo>
                    <a:pt x="69227" y="457911"/>
                  </a:lnTo>
                  <a:lnTo>
                    <a:pt x="27571" y="479298"/>
                  </a:lnTo>
                  <a:lnTo>
                    <a:pt x="2057" y="514743"/>
                  </a:lnTo>
                  <a:lnTo>
                    <a:pt x="0" y="530402"/>
                  </a:lnTo>
                  <a:lnTo>
                    <a:pt x="1346" y="548005"/>
                  </a:lnTo>
                  <a:lnTo>
                    <a:pt x="16497" y="591718"/>
                  </a:lnTo>
                  <a:lnTo>
                    <a:pt x="41592" y="608228"/>
                  </a:lnTo>
                  <a:lnTo>
                    <a:pt x="47917" y="608177"/>
                  </a:lnTo>
                  <a:lnTo>
                    <a:pt x="53238" y="607275"/>
                  </a:lnTo>
                  <a:lnTo>
                    <a:pt x="64274" y="602780"/>
                  </a:lnTo>
                  <a:lnTo>
                    <a:pt x="67144" y="596849"/>
                  </a:lnTo>
                  <a:lnTo>
                    <a:pt x="66179" y="587743"/>
                  </a:lnTo>
                  <a:lnTo>
                    <a:pt x="65824" y="583234"/>
                  </a:lnTo>
                  <a:lnTo>
                    <a:pt x="63842" y="576008"/>
                  </a:lnTo>
                  <a:lnTo>
                    <a:pt x="60223" y="566077"/>
                  </a:lnTo>
                  <a:lnTo>
                    <a:pt x="58178" y="558558"/>
                  </a:lnTo>
                  <a:lnTo>
                    <a:pt x="57467" y="550913"/>
                  </a:lnTo>
                  <a:lnTo>
                    <a:pt x="58089" y="543140"/>
                  </a:lnTo>
                  <a:lnTo>
                    <a:pt x="60032" y="535241"/>
                  </a:lnTo>
                  <a:lnTo>
                    <a:pt x="86766" y="507072"/>
                  </a:lnTo>
                  <a:lnTo>
                    <a:pt x="93853" y="505028"/>
                  </a:lnTo>
                  <a:lnTo>
                    <a:pt x="100139" y="505421"/>
                  </a:lnTo>
                  <a:lnTo>
                    <a:pt x="134404" y="522592"/>
                  </a:lnTo>
                  <a:lnTo>
                    <a:pt x="145783" y="556628"/>
                  </a:lnTo>
                  <a:lnTo>
                    <a:pt x="144449" y="561530"/>
                  </a:lnTo>
                  <a:lnTo>
                    <a:pt x="111899" y="596671"/>
                  </a:lnTo>
                  <a:lnTo>
                    <a:pt x="109728" y="597547"/>
                  </a:lnTo>
                  <a:lnTo>
                    <a:pt x="109588" y="600049"/>
                  </a:lnTo>
                  <a:lnTo>
                    <a:pt x="120256" y="623455"/>
                  </a:lnTo>
                  <a:lnTo>
                    <a:pt x="126288" y="636549"/>
                  </a:lnTo>
                  <a:lnTo>
                    <a:pt x="133400" y="651929"/>
                  </a:lnTo>
                  <a:lnTo>
                    <a:pt x="137160" y="660120"/>
                  </a:lnTo>
                  <a:lnTo>
                    <a:pt x="165798" y="640664"/>
                  </a:lnTo>
                  <a:lnTo>
                    <a:pt x="165404" y="632548"/>
                  </a:lnTo>
                  <a:lnTo>
                    <a:pt x="164846" y="628561"/>
                  </a:lnTo>
                  <a:lnTo>
                    <a:pt x="163639" y="624814"/>
                  </a:lnTo>
                  <a:lnTo>
                    <a:pt x="161810" y="621334"/>
                  </a:lnTo>
                  <a:lnTo>
                    <a:pt x="157429" y="613181"/>
                  </a:lnTo>
                  <a:lnTo>
                    <a:pt x="155117" y="607999"/>
                  </a:lnTo>
                  <a:lnTo>
                    <a:pt x="154851" y="605790"/>
                  </a:lnTo>
                  <a:lnTo>
                    <a:pt x="160350" y="599097"/>
                  </a:lnTo>
                  <a:lnTo>
                    <a:pt x="165201" y="593801"/>
                  </a:lnTo>
                  <a:lnTo>
                    <a:pt x="173621" y="585927"/>
                  </a:lnTo>
                  <a:lnTo>
                    <a:pt x="178511" y="579653"/>
                  </a:lnTo>
                  <a:lnTo>
                    <a:pt x="193624" y="546239"/>
                  </a:lnTo>
                  <a:lnTo>
                    <a:pt x="193662" y="534936"/>
                  </a:lnTo>
                  <a:close/>
                </a:path>
                <a:path w="1733550" h="721994">
                  <a:moveTo>
                    <a:pt x="197866" y="695680"/>
                  </a:moveTo>
                  <a:lnTo>
                    <a:pt x="171424" y="673836"/>
                  </a:lnTo>
                  <a:lnTo>
                    <a:pt x="166738" y="674255"/>
                  </a:lnTo>
                  <a:lnTo>
                    <a:pt x="162864" y="675093"/>
                  </a:lnTo>
                  <a:lnTo>
                    <a:pt x="153098" y="679081"/>
                  </a:lnTo>
                  <a:lnTo>
                    <a:pt x="149694" y="683958"/>
                  </a:lnTo>
                  <a:lnTo>
                    <a:pt x="149656" y="701509"/>
                  </a:lnTo>
                  <a:lnTo>
                    <a:pt x="150685" y="707428"/>
                  </a:lnTo>
                  <a:lnTo>
                    <a:pt x="152692" y="708736"/>
                  </a:lnTo>
                  <a:lnTo>
                    <a:pt x="159778" y="715683"/>
                  </a:lnTo>
                  <a:lnTo>
                    <a:pt x="166649" y="719912"/>
                  </a:lnTo>
                  <a:lnTo>
                    <a:pt x="173329" y="721410"/>
                  </a:lnTo>
                  <a:lnTo>
                    <a:pt x="179806" y="720178"/>
                  </a:lnTo>
                  <a:lnTo>
                    <a:pt x="196227" y="702945"/>
                  </a:lnTo>
                  <a:lnTo>
                    <a:pt x="197866" y="695680"/>
                  </a:lnTo>
                  <a:close/>
                </a:path>
                <a:path w="1733550" h="721994">
                  <a:moveTo>
                    <a:pt x="363385" y="396316"/>
                  </a:moveTo>
                  <a:lnTo>
                    <a:pt x="333159" y="370243"/>
                  </a:lnTo>
                  <a:lnTo>
                    <a:pt x="328434" y="369900"/>
                  </a:lnTo>
                  <a:lnTo>
                    <a:pt x="315887" y="371182"/>
                  </a:lnTo>
                  <a:lnTo>
                    <a:pt x="310362" y="375615"/>
                  </a:lnTo>
                  <a:lnTo>
                    <a:pt x="307886" y="383628"/>
                  </a:lnTo>
                  <a:lnTo>
                    <a:pt x="304419" y="395732"/>
                  </a:lnTo>
                  <a:lnTo>
                    <a:pt x="303606" y="402856"/>
                  </a:lnTo>
                  <a:lnTo>
                    <a:pt x="305473" y="405028"/>
                  </a:lnTo>
                  <a:lnTo>
                    <a:pt x="311264" y="415391"/>
                  </a:lnTo>
                  <a:lnTo>
                    <a:pt x="317728" y="422554"/>
                  </a:lnTo>
                  <a:lnTo>
                    <a:pt x="324878" y="426516"/>
                  </a:lnTo>
                  <a:lnTo>
                    <a:pt x="332727" y="427278"/>
                  </a:lnTo>
                  <a:lnTo>
                    <a:pt x="335521" y="426999"/>
                  </a:lnTo>
                  <a:lnTo>
                    <a:pt x="361645" y="405282"/>
                  </a:lnTo>
                  <a:lnTo>
                    <a:pt x="363385" y="396316"/>
                  </a:lnTo>
                  <a:close/>
                </a:path>
                <a:path w="1733550" h="721994">
                  <a:moveTo>
                    <a:pt x="415505" y="185470"/>
                  </a:moveTo>
                  <a:lnTo>
                    <a:pt x="415455" y="182460"/>
                  </a:lnTo>
                  <a:lnTo>
                    <a:pt x="414782" y="173139"/>
                  </a:lnTo>
                  <a:lnTo>
                    <a:pt x="413588" y="162737"/>
                  </a:lnTo>
                  <a:lnTo>
                    <a:pt x="411162" y="152285"/>
                  </a:lnTo>
                  <a:lnTo>
                    <a:pt x="409079" y="143294"/>
                  </a:lnTo>
                  <a:lnTo>
                    <a:pt x="373316" y="102311"/>
                  </a:lnTo>
                  <a:lnTo>
                    <a:pt x="320548" y="88976"/>
                  </a:lnTo>
                  <a:lnTo>
                    <a:pt x="299110" y="89065"/>
                  </a:lnTo>
                  <a:lnTo>
                    <a:pt x="259588" y="93992"/>
                  </a:lnTo>
                  <a:lnTo>
                    <a:pt x="222097" y="107861"/>
                  </a:lnTo>
                  <a:lnTo>
                    <a:pt x="190284" y="149161"/>
                  </a:lnTo>
                  <a:lnTo>
                    <a:pt x="184861" y="192024"/>
                  </a:lnTo>
                  <a:lnTo>
                    <a:pt x="184962" y="201028"/>
                  </a:lnTo>
                  <a:lnTo>
                    <a:pt x="194043" y="238163"/>
                  </a:lnTo>
                  <a:lnTo>
                    <a:pt x="225501" y="255219"/>
                  </a:lnTo>
                  <a:lnTo>
                    <a:pt x="239674" y="253771"/>
                  </a:lnTo>
                  <a:lnTo>
                    <a:pt x="247484" y="213093"/>
                  </a:lnTo>
                  <a:lnTo>
                    <a:pt x="247446" y="204939"/>
                  </a:lnTo>
                  <a:lnTo>
                    <a:pt x="263588" y="167436"/>
                  </a:lnTo>
                  <a:lnTo>
                    <a:pt x="301561" y="152285"/>
                  </a:lnTo>
                  <a:lnTo>
                    <a:pt x="307835" y="152793"/>
                  </a:lnTo>
                  <a:lnTo>
                    <a:pt x="346989" y="185470"/>
                  </a:lnTo>
                  <a:lnTo>
                    <a:pt x="351193" y="213093"/>
                  </a:lnTo>
                  <a:lnTo>
                    <a:pt x="350545" y="221335"/>
                  </a:lnTo>
                  <a:lnTo>
                    <a:pt x="323215" y="252056"/>
                  </a:lnTo>
                  <a:lnTo>
                    <a:pt x="293535" y="263093"/>
                  </a:lnTo>
                  <a:lnTo>
                    <a:pt x="292531" y="265899"/>
                  </a:lnTo>
                  <a:lnTo>
                    <a:pt x="293306" y="271233"/>
                  </a:lnTo>
                  <a:lnTo>
                    <a:pt x="294868" y="282295"/>
                  </a:lnTo>
                  <a:lnTo>
                    <a:pt x="296913" y="296341"/>
                  </a:lnTo>
                  <a:lnTo>
                    <a:pt x="304571" y="340296"/>
                  </a:lnTo>
                  <a:lnTo>
                    <a:pt x="322529" y="347586"/>
                  </a:lnTo>
                  <a:lnTo>
                    <a:pt x="324154" y="347421"/>
                  </a:lnTo>
                  <a:lnTo>
                    <a:pt x="346303" y="317195"/>
                  </a:lnTo>
                  <a:lnTo>
                    <a:pt x="346189" y="312508"/>
                  </a:lnTo>
                  <a:lnTo>
                    <a:pt x="345249" y="307898"/>
                  </a:lnTo>
                  <a:lnTo>
                    <a:pt x="342976" y="297091"/>
                  </a:lnTo>
                  <a:lnTo>
                    <a:pt x="342061" y="290360"/>
                  </a:lnTo>
                  <a:lnTo>
                    <a:pt x="364553" y="274370"/>
                  </a:lnTo>
                  <a:lnTo>
                    <a:pt x="369443" y="271602"/>
                  </a:lnTo>
                  <a:lnTo>
                    <a:pt x="398805" y="246037"/>
                  </a:lnTo>
                  <a:lnTo>
                    <a:pt x="414210" y="204939"/>
                  </a:lnTo>
                  <a:lnTo>
                    <a:pt x="415429" y="193789"/>
                  </a:lnTo>
                  <a:lnTo>
                    <a:pt x="415505" y="185470"/>
                  </a:lnTo>
                  <a:close/>
                </a:path>
                <a:path w="1733550" h="721994">
                  <a:moveTo>
                    <a:pt x="1561998" y="424637"/>
                  </a:moveTo>
                  <a:lnTo>
                    <a:pt x="1539176" y="393433"/>
                  </a:lnTo>
                  <a:lnTo>
                    <a:pt x="1513332" y="384670"/>
                  </a:lnTo>
                  <a:lnTo>
                    <a:pt x="1506067" y="385940"/>
                  </a:lnTo>
                  <a:lnTo>
                    <a:pt x="1481328" y="417817"/>
                  </a:lnTo>
                  <a:lnTo>
                    <a:pt x="1481315" y="421500"/>
                  </a:lnTo>
                  <a:lnTo>
                    <a:pt x="1484020" y="437413"/>
                  </a:lnTo>
                  <a:lnTo>
                    <a:pt x="1513687" y="463664"/>
                  </a:lnTo>
                  <a:lnTo>
                    <a:pt x="1517688" y="463334"/>
                  </a:lnTo>
                  <a:lnTo>
                    <a:pt x="1553197" y="447446"/>
                  </a:lnTo>
                  <a:lnTo>
                    <a:pt x="1561998" y="424637"/>
                  </a:lnTo>
                  <a:close/>
                </a:path>
                <a:path w="1733550" h="721994">
                  <a:moveTo>
                    <a:pt x="1733105" y="133235"/>
                  </a:moveTo>
                  <a:lnTo>
                    <a:pt x="1723364" y="91236"/>
                  </a:lnTo>
                  <a:lnTo>
                    <a:pt x="1688858" y="48641"/>
                  </a:lnTo>
                  <a:lnTo>
                    <a:pt x="1644307" y="23228"/>
                  </a:lnTo>
                  <a:lnTo>
                    <a:pt x="1603324" y="9766"/>
                  </a:lnTo>
                  <a:lnTo>
                    <a:pt x="1563890" y="1854"/>
                  </a:lnTo>
                  <a:lnTo>
                    <a:pt x="1534883" y="0"/>
                  </a:lnTo>
                  <a:lnTo>
                    <a:pt x="1509534" y="2540"/>
                  </a:lnTo>
                  <a:lnTo>
                    <a:pt x="1467573" y="22313"/>
                  </a:lnTo>
                  <a:lnTo>
                    <a:pt x="1434973" y="65405"/>
                  </a:lnTo>
                  <a:lnTo>
                    <a:pt x="1420190" y="102920"/>
                  </a:lnTo>
                  <a:lnTo>
                    <a:pt x="1413332" y="137414"/>
                  </a:lnTo>
                  <a:lnTo>
                    <a:pt x="1414310" y="156756"/>
                  </a:lnTo>
                  <a:lnTo>
                    <a:pt x="1442847" y="190525"/>
                  </a:lnTo>
                  <a:lnTo>
                    <a:pt x="1462493" y="195427"/>
                  </a:lnTo>
                  <a:lnTo>
                    <a:pt x="1469923" y="193103"/>
                  </a:lnTo>
                  <a:lnTo>
                    <a:pt x="1491869" y="156845"/>
                  </a:lnTo>
                  <a:lnTo>
                    <a:pt x="1495310" y="145415"/>
                  </a:lnTo>
                  <a:lnTo>
                    <a:pt x="1499768" y="133565"/>
                  </a:lnTo>
                  <a:lnTo>
                    <a:pt x="1535620" y="97828"/>
                  </a:lnTo>
                  <a:lnTo>
                    <a:pt x="1559306" y="91236"/>
                  </a:lnTo>
                  <a:lnTo>
                    <a:pt x="1571764" y="91452"/>
                  </a:lnTo>
                  <a:lnTo>
                    <a:pt x="1621320" y="119926"/>
                  </a:lnTo>
                  <a:lnTo>
                    <a:pt x="1634337" y="158978"/>
                  </a:lnTo>
                  <a:lnTo>
                    <a:pt x="1631594" y="181762"/>
                  </a:lnTo>
                  <a:lnTo>
                    <a:pt x="1610525" y="219837"/>
                  </a:lnTo>
                  <a:lnTo>
                    <a:pt x="1573593" y="233502"/>
                  </a:lnTo>
                  <a:lnTo>
                    <a:pt x="1554213" y="235788"/>
                  </a:lnTo>
                  <a:lnTo>
                    <a:pt x="1534236" y="235026"/>
                  </a:lnTo>
                  <a:lnTo>
                    <a:pt x="1530527" y="234111"/>
                  </a:lnTo>
                  <a:lnTo>
                    <a:pt x="1527975" y="237248"/>
                  </a:lnTo>
                  <a:lnTo>
                    <a:pt x="1526540" y="244436"/>
                  </a:lnTo>
                  <a:lnTo>
                    <a:pt x="1523517" y="259321"/>
                  </a:lnTo>
                  <a:lnTo>
                    <a:pt x="1519745" y="278269"/>
                  </a:lnTo>
                  <a:lnTo>
                    <a:pt x="1515237" y="301269"/>
                  </a:lnTo>
                  <a:lnTo>
                    <a:pt x="1509979" y="328320"/>
                  </a:lnTo>
                  <a:lnTo>
                    <a:pt x="1509572" y="338099"/>
                  </a:lnTo>
                  <a:lnTo>
                    <a:pt x="1512658" y="345909"/>
                  </a:lnTo>
                  <a:lnTo>
                    <a:pt x="1536915" y="356527"/>
                  </a:lnTo>
                  <a:lnTo>
                    <a:pt x="1546517" y="355993"/>
                  </a:lnTo>
                  <a:lnTo>
                    <a:pt x="1573580" y="327533"/>
                  </a:lnTo>
                  <a:lnTo>
                    <a:pt x="1576451" y="315137"/>
                  </a:lnTo>
                  <a:lnTo>
                    <a:pt x="1577936" y="305054"/>
                  </a:lnTo>
                  <a:lnTo>
                    <a:pt x="1609064" y="282067"/>
                  </a:lnTo>
                  <a:lnTo>
                    <a:pt x="1616430" y="280962"/>
                  </a:lnTo>
                  <a:lnTo>
                    <a:pt x="1623974" y="279641"/>
                  </a:lnTo>
                  <a:lnTo>
                    <a:pt x="1663814" y="265684"/>
                  </a:lnTo>
                  <a:lnTo>
                    <a:pt x="1697837" y="235788"/>
                  </a:lnTo>
                  <a:lnTo>
                    <a:pt x="1719910" y="196977"/>
                  </a:lnTo>
                  <a:lnTo>
                    <a:pt x="1730044" y="160210"/>
                  </a:lnTo>
                  <a:lnTo>
                    <a:pt x="1733105" y="133235"/>
                  </a:lnTo>
                  <a:close/>
                </a:path>
              </a:pathLst>
            </a:custGeom>
            <a:solidFill>
              <a:srgbClr val="A3D9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507670" y="2929730"/>
              <a:ext cx="465455" cy="702945"/>
            </a:xfrm>
            <a:custGeom>
              <a:avLst/>
              <a:gdLst/>
              <a:ahLst/>
              <a:cxnLst/>
              <a:rect l="l" t="t" r="r" b="b"/>
              <a:pathLst>
                <a:path w="465454" h="702945">
                  <a:moveTo>
                    <a:pt x="190937" y="702676"/>
                  </a:moveTo>
                  <a:lnTo>
                    <a:pt x="409" y="653956"/>
                  </a:lnTo>
                  <a:lnTo>
                    <a:pt x="0" y="600335"/>
                  </a:lnTo>
                  <a:lnTo>
                    <a:pt x="7214" y="551388"/>
                  </a:lnTo>
                  <a:lnTo>
                    <a:pt x="20918" y="506482"/>
                  </a:lnTo>
                  <a:lnTo>
                    <a:pt x="39978" y="464985"/>
                  </a:lnTo>
                  <a:lnTo>
                    <a:pt x="63261" y="426266"/>
                  </a:lnTo>
                  <a:lnTo>
                    <a:pt x="89633" y="389695"/>
                  </a:lnTo>
                  <a:lnTo>
                    <a:pt x="117961" y="354638"/>
                  </a:lnTo>
                  <a:lnTo>
                    <a:pt x="147111" y="320465"/>
                  </a:lnTo>
                  <a:lnTo>
                    <a:pt x="175950" y="286545"/>
                  </a:lnTo>
                  <a:lnTo>
                    <a:pt x="203344" y="252245"/>
                  </a:lnTo>
                  <a:lnTo>
                    <a:pt x="228160" y="216935"/>
                  </a:lnTo>
                  <a:lnTo>
                    <a:pt x="249264" y="179982"/>
                  </a:lnTo>
                  <a:lnTo>
                    <a:pt x="319490" y="78451"/>
                  </a:lnTo>
                  <a:lnTo>
                    <a:pt x="389691" y="24738"/>
                  </a:lnTo>
                  <a:lnTo>
                    <a:pt x="443682" y="3652"/>
                  </a:lnTo>
                  <a:lnTo>
                    <a:pt x="465276" y="0"/>
                  </a:lnTo>
                  <a:lnTo>
                    <a:pt x="460822" y="485014"/>
                  </a:lnTo>
                  <a:lnTo>
                    <a:pt x="190937" y="702676"/>
                  </a:lnTo>
                  <a:close/>
                </a:path>
              </a:pathLst>
            </a:custGeom>
            <a:solidFill>
              <a:srgbClr val="FAC2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895079" y="2493802"/>
              <a:ext cx="697865" cy="675005"/>
            </a:xfrm>
            <a:custGeom>
              <a:avLst/>
              <a:gdLst/>
              <a:ahLst/>
              <a:cxnLst/>
              <a:rect l="l" t="t" r="r" b="b"/>
              <a:pathLst>
                <a:path w="697864" h="675005">
                  <a:moveTo>
                    <a:pt x="608717" y="674440"/>
                  </a:moveTo>
                  <a:lnTo>
                    <a:pt x="0" y="580727"/>
                  </a:lnTo>
                  <a:lnTo>
                    <a:pt x="89103" y="0"/>
                  </a:lnTo>
                  <a:lnTo>
                    <a:pt x="697820" y="93713"/>
                  </a:lnTo>
                  <a:lnTo>
                    <a:pt x="608717" y="674440"/>
                  </a:lnTo>
                  <a:close/>
                </a:path>
              </a:pathLst>
            </a:custGeom>
            <a:solidFill>
              <a:srgbClr val="7549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514914" y="2934830"/>
              <a:ext cx="465455" cy="702945"/>
            </a:xfrm>
            <a:custGeom>
              <a:avLst/>
              <a:gdLst/>
              <a:ahLst/>
              <a:cxnLst/>
              <a:rect l="l" t="t" r="r" b="b"/>
              <a:pathLst>
                <a:path w="465454" h="702945">
                  <a:moveTo>
                    <a:pt x="274338" y="702676"/>
                  </a:moveTo>
                  <a:lnTo>
                    <a:pt x="4453" y="485026"/>
                  </a:lnTo>
                  <a:lnTo>
                    <a:pt x="0" y="0"/>
                  </a:lnTo>
                  <a:lnTo>
                    <a:pt x="21593" y="3652"/>
                  </a:lnTo>
                  <a:lnTo>
                    <a:pt x="75584" y="24740"/>
                  </a:lnTo>
                  <a:lnTo>
                    <a:pt x="145786" y="78456"/>
                  </a:lnTo>
                  <a:lnTo>
                    <a:pt x="216011" y="179994"/>
                  </a:lnTo>
                  <a:lnTo>
                    <a:pt x="237115" y="216944"/>
                  </a:lnTo>
                  <a:lnTo>
                    <a:pt x="261931" y="252252"/>
                  </a:lnTo>
                  <a:lnTo>
                    <a:pt x="289325" y="286550"/>
                  </a:lnTo>
                  <a:lnTo>
                    <a:pt x="318164" y="320469"/>
                  </a:lnTo>
                  <a:lnTo>
                    <a:pt x="347315" y="354641"/>
                  </a:lnTo>
                  <a:lnTo>
                    <a:pt x="375643" y="389697"/>
                  </a:lnTo>
                  <a:lnTo>
                    <a:pt x="402015" y="426270"/>
                  </a:lnTo>
                  <a:lnTo>
                    <a:pt x="425298" y="464989"/>
                  </a:lnTo>
                  <a:lnTo>
                    <a:pt x="444358" y="506487"/>
                  </a:lnTo>
                  <a:lnTo>
                    <a:pt x="458062" y="551395"/>
                  </a:lnTo>
                  <a:lnTo>
                    <a:pt x="465276" y="600345"/>
                  </a:lnTo>
                  <a:lnTo>
                    <a:pt x="464867" y="653967"/>
                  </a:lnTo>
                  <a:lnTo>
                    <a:pt x="274338" y="702676"/>
                  </a:lnTo>
                  <a:close/>
                </a:path>
              </a:pathLst>
            </a:custGeom>
            <a:solidFill>
              <a:srgbClr val="FAC2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143155" y="2753664"/>
              <a:ext cx="208279" cy="283210"/>
            </a:xfrm>
            <a:custGeom>
              <a:avLst/>
              <a:gdLst/>
              <a:ahLst/>
              <a:cxnLst/>
              <a:rect l="l" t="t" r="r" b="b"/>
              <a:pathLst>
                <a:path w="208279" h="283210">
                  <a:moveTo>
                    <a:pt x="208001" y="283091"/>
                  </a:moveTo>
                  <a:lnTo>
                    <a:pt x="0" y="283091"/>
                  </a:lnTo>
                  <a:lnTo>
                    <a:pt x="0" y="0"/>
                  </a:lnTo>
                  <a:lnTo>
                    <a:pt x="208001" y="0"/>
                  </a:lnTo>
                  <a:lnTo>
                    <a:pt x="208001" y="283091"/>
                  </a:lnTo>
                  <a:close/>
                </a:path>
              </a:pathLst>
            </a:custGeom>
            <a:solidFill>
              <a:srgbClr val="FAB9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43155" y="2753664"/>
              <a:ext cx="208001" cy="111721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999765" y="2880477"/>
              <a:ext cx="506730" cy="189865"/>
            </a:xfrm>
            <a:custGeom>
              <a:avLst/>
              <a:gdLst/>
              <a:ahLst/>
              <a:cxnLst/>
              <a:rect l="l" t="t" r="r" b="b"/>
              <a:pathLst>
                <a:path w="506729" h="189864">
                  <a:moveTo>
                    <a:pt x="309684" y="189670"/>
                  </a:moveTo>
                  <a:lnTo>
                    <a:pt x="148720" y="174966"/>
                  </a:lnTo>
                  <a:lnTo>
                    <a:pt x="39951" y="101447"/>
                  </a:lnTo>
                  <a:lnTo>
                    <a:pt x="0" y="57335"/>
                  </a:lnTo>
                  <a:lnTo>
                    <a:pt x="143673" y="0"/>
                  </a:lnTo>
                  <a:lnTo>
                    <a:pt x="351391" y="0"/>
                  </a:lnTo>
                  <a:lnTo>
                    <a:pt x="506217" y="57335"/>
                  </a:lnTo>
                  <a:lnTo>
                    <a:pt x="309684" y="189670"/>
                  </a:lnTo>
                  <a:close/>
                </a:path>
              </a:pathLst>
            </a:custGeom>
            <a:solidFill>
              <a:srgbClr val="FAB9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866896" y="2905423"/>
              <a:ext cx="753110" cy="1091565"/>
            </a:xfrm>
            <a:custGeom>
              <a:avLst/>
              <a:gdLst/>
              <a:ahLst/>
              <a:cxnLst/>
              <a:rect l="l" t="t" r="r" b="b"/>
              <a:pathLst>
                <a:path w="753110" h="1091564">
                  <a:moveTo>
                    <a:pt x="376763" y="1091528"/>
                  </a:moveTo>
                  <a:lnTo>
                    <a:pt x="375735" y="1091528"/>
                  </a:lnTo>
                  <a:lnTo>
                    <a:pt x="333414" y="1089878"/>
                  </a:lnTo>
                  <a:lnTo>
                    <a:pt x="288772" y="1086544"/>
                  </a:lnTo>
                  <a:lnTo>
                    <a:pt x="241779" y="1081351"/>
                  </a:lnTo>
                  <a:lnTo>
                    <a:pt x="192406" y="1074152"/>
                  </a:lnTo>
                  <a:lnTo>
                    <a:pt x="140624" y="1064797"/>
                  </a:lnTo>
                  <a:lnTo>
                    <a:pt x="86405" y="1053136"/>
                  </a:lnTo>
                  <a:lnTo>
                    <a:pt x="29719" y="1039021"/>
                  </a:lnTo>
                  <a:lnTo>
                    <a:pt x="21425" y="982097"/>
                  </a:lnTo>
                  <a:lnTo>
                    <a:pt x="29719" y="933332"/>
                  </a:lnTo>
                  <a:lnTo>
                    <a:pt x="34172" y="903467"/>
                  </a:lnTo>
                  <a:lnTo>
                    <a:pt x="42415" y="831020"/>
                  </a:lnTo>
                  <a:lnTo>
                    <a:pt x="46770" y="741706"/>
                  </a:lnTo>
                  <a:lnTo>
                    <a:pt x="39560" y="661245"/>
                  </a:lnTo>
                  <a:lnTo>
                    <a:pt x="31407" y="627921"/>
                  </a:lnTo>
                  <a:lnTo>
                    <a:pt x="22140" y="590539"/>
                  </a:lnTo>
                  <a:lnTo>
                    <a:pt x="13041" y="549796"/>
                  </a:lnTo>
                  <a:lnTo>
                    <a:pt x="5393" y="506386"/>
                  </a:lnTo>
                  <a:lnTo>
                    <a:pt x="0" y="453074"/>
                  </a:lnTo>
                  <a:lnTo>
                    <a:pt x="414" y="398163"/>
                  </a:lnTo>
                  <a:lnTo>
                    <a:pt x="8696" y="342762"/>
                  </a:lnTo>
                  <a:lnTo>
                    <a:pt x="26907" y="287979"/>
                  </a:lnTo>
                  <a:lnTo>
                    <a:pt x="60850" y="191357"/>
                  </a:lnTo>
                  <a:lnTo>
                    <a:pt x="78035" y="109147"/>
                  </a:lnTo>
                  <a:lnTo>
                    <a:pt x="84163" y="52006"/>
                  </a:lnTo>
                  <a:lnTo>
                    <a:pt x="84939" y="30590"/>
                  </a:lnTo>
                  <a:lnTo>
                    <a:pt x="184698" y="0"/>
                  </a:lnTo>
                  <a:lnTo>
                    <a:pt x="194818" y="14746"/>
                  </a:lnTo>
                  <a:lnTo>
                    <a:pt x="227273" y="47019"/>
                  </a:lnTo>
                  <a:lnTo>
                    <a:pt x="285204" y="78870"/>
                  </a:lnTo>
                  <a:lnTo>
                    <a:pt x="371753" y="92352"/>
                  </a:lnTo>
                  <a:lnTo>
                    <a:pt x="373325" y="92754"/>
                  </a:lnTo>
                  <a:lnTo>
                    <a:pt x="376255" y="93251"/>
                  </a:lnTo>
                  <a:lnTo>
                    <a:pt x="672759" y="93251"/>
                  </a:lnTo>
                  <a:lnTo>
                    <a:pt x="674464" y="109147"/>
                  </a:lnTo>
                  <a:lnTo>
                    <a:pt x="691652" y="191357"/>
                  </a:lnTo>
                  <a:lnTo>
                    <a:pt x="725602" y="287979"/>
                  </a:lnTo>
                  <a:lnTo>
                    <a:pt x="743487" y="341406"/>
                  </a:lnTo>
                  <a:lnTo>
                    <a:pt x="751879" y="395452"/>
                  </a:lnTo>
                  <a:lnTo>
                    <a:pt x="752688" y="449085"/>
                  </a:lnTo>
                  <a:lnTo>
                    <a:pt x="747825" y="501274"/>
                  </a:lnTo>
                  <a:lnTo>
                    <a:pt x="740188" y="546163"/>
                  </a:lnTo>
                  <a:lnTo>
                    <a:pt x="730897" y="588289"/>
                  </a:lnTo>
                  <a:lnTo>
                    <a:pt x="721351" y="626901"/>
                  </a:lnTo>
                  <a:lnTo>
                    <a:pt x="712949" y="661245"/>
                  </a:lnTo>
                  <a:lnTo>
                    <a:pt x="705731" y="741706"/>
                  </a:lnTo>
                  <a:lnTo>
                    <a:pt x="710078" y="831020"/>
                  </a:lnTo>
                  <a:lnTo>
                    <a:pt x="718315" y="903467"/>
                  </a:lnTo>
                  <a:lnTo>
                    <a:pt x="722767" y="933332"/>
                  </a:lnTo>
                  <a:lnTo>
                    <a:pt x="731060" y="982097"/>
                  </a:lnTo>
                  <a:lnTo>
                    <a:pt x="730139" y="1014844"/>
                  </a:lnTo>
                  <a:lnTo>
                    <a:pt x="666089" y="1053136"/>
                  </a:lnTo>
                  <a:lnTo>
                    <a:pt x="611875" y="1064797"/>
                  </a:lnTo>
                  <a:lnTo>
                    <a:pt x="560095" y="1074152"/>
                  </a:lnTo>
                  <a:lnTo>
                    <a:pt x="510722" y="1081351"/>
                  </a:lnTo>
                  <a:lnTo>
                    <a:pt x="463728" y="1086544"/>
                  </a:lnTo>
                  <a:lnTo>
                    <a:pt x="419084" y="1089878"/>
                  </a:lnTo>
                  <a:lnTo>
                    <a:pt x="376763" y="1091504"/>
                  </a:lnTo>
                  <a:close/>
                </a:path>
                <a:path w="753110" h="1091564">
                  <a:moveTo>
                    <a:pt x="672759" y="93251"/>
                  </a:moveTo>
                  <a:lnTo>
                    <a:pt x="376255" y="93251"/>
                  </a:lnTo>
                  <a:lnTo>
                    <a:pt x="379173" y="92754"/>
                  </a:lnTo>
                  <a:lnTo>
                    <a:pt x="380744" y="92352"/>
                  </a:lnTo>
                  <a:lnTo>
                    <a:pt x="467301" y="78870"/>
                  </a:lnTo>
                  <a:lnTo>
                    <a:pt x="525235" y="47019"/>
                  </a:lnTo>
                  <a:lnTo>
                    <a:pt x="557691" y="14746"/>
                  </a:lnTo>
                  <a:lnTo>
                    <a:pt x="567811" y="0"/>
                  </a:lnTo>
                  <a:lnTo>
                    <a:pt x="667559" y="30590"/>
                  </a:lnTo>
                  <a:lnTo>
                    <a:pt x="668335" y="52006"/>
                  </a:lnTo>
                  <a:lnTo>
                    <a:pt x="672759" y="93251"/>
                  </a:lnTo>
                  <a:close/>
                </a:path>
              </a:pathLst>
            </a:custGeom>
            <a:solidFill>
              <a:srgbClr val="FAC2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872289" y="3406697"/>
              <a:ext cx="742950" cy="590550"/>
            </a:xfrm>
            <a:custGeom>
              <a:avLst/>
              <a:gdLst/>
              <a:ahLst/>
              <a:cxnLst/>
              <a:rect l="l" t="t" r="r" b="b"/>
              <a:pathLst>
                <a:path w="742950" h="590550">
                  <a:moveTo>
                    <a:pt x="370341" y="590253"/>
                  </a:moveTo>
                  <a:lnTo>
                    <a:pt x="328020" y="588604"/>
                  </a:lnTo>
                  <a:lnTo>
                    <a:pt x="283378" y="585269"/>
                  </a:lnTo>
                  <a:lnTo>
                    <a:pt x="236385" y="580077"/>
                  </a:lnTo>
                  <a:lnTo>
                    <a:pt x="187012" y="572878"/>
                  </a:lnTo>
                  <a:lnTo>
                    <a:pt x="135230" y="563522"/>
                  </a:lnTo>
                  <a:lnTo>
                    <a:pt x="81011" y="551862"/>
                  </a:lnTo>
                  <a:lnTo>
                    <a:pt x="24325" y="537746"/>
                  </a:lnTo>
                  <a:lnTo>
                    <a:pt x="16031" y="480822"/>
                  </a:lnTo>
                  <a:lnTo>
                    <a:pt x="24325" y="432057"/>
                  </a:lnTo>
                  <a:lnTo>
                    <a:pt x="28778" y="402193"/>
                  </a:lnTo>
                  <a:lnTo>
                    <a:pt x="37021" y="329745"/>
                  </a:lnTo>
                  <a:lnTo>
                    <a:pt x="41376" y="240432"/>
                  </a:lnTo>
                  <a:lnTo>
                    <a:pt x="34166" y="159971"/>
                  </a:lnTo>
                  <a:lnTo>
                    <a:pt x="26013" y="126646"/>
                  </a:lnTo>
                  <a:lnTo>
                    <a:pt x="16746" y="89264"/>
                  </a:lnTo>
                  <a:lnTo>
                    <a:pt x="7647" y="48521"/>
                  </a:lnTo>
                  <a:lnTo>
                    <a:pt x="0" y="5112"/>
                  </a:lnTo>
                  <a:lnTo>
                    <a:pt x="22319" y="23147"/>
                  </a:lnTo>
                  <a:lnTo>
                    <a:pt x="53801" y="39421"/>
                  </a:lnTo>
                  <a:lnTo>
                    <a:pt x="95453" y="50313"/>
                  </a:lnTo>
                  <a:lnTo>
                    <a:pt x="148284" y="52201"/>
                  </a:lnTo>
                  <a:lnTo>
                    <a:pt x="213306" y="41466"/>
                  </a:lnTo>
                  <a:lnTo>
                    <a:pt x="292248" y="22660"/>
                  </a:lnTo>
                  <a:lnTo>
                    <a:pt x="351211" y="12424"/>
                  </a:lnTo>
                  <a:lnTo>
                    <a:pt x="396982" y="10123"/>
                  </a:lnTo>
                  <a:lnTo>
                    <a:pt x="436350" y="15124"/>
                  </a:lnTo>
                  <a:lnTo>
                    <a:pt x="476103" y="26793"/>
                  </a:lnTo>
                  <a:lnTo>
                    <a:pt x="523028" y="44495"/>
                  </a:lnTo>
                  <a:lnTo>
                    <a:pt x="568747" y="53545"/>
                  </a:lnTo>
                  <a:lnTo>
                    <a:pt x="616656" y="49551"/>
                  </a:lnTo>
                  <a:lnTo>
                    <a:pt x="663646" y="36583"/>
                  </a:lnTo>
                  <a:lnTo>
                    <a:pt x="706608" y="18710"/>
                  </a:lnTo>
                  <a:lnTo>
                    <a:pt x="742431" y="0"/>
                  </a:lnTo>
                  <a:lnTo>
                    <a:pt x="734794" y="44888"/>
                  </a:lnTo>
                  <a:lnTo>
                    <a:pt x="725503" y="87015"/>
                  </a:lnTo>
                  <a:lnTo>
                    <a:pt x="715957" y="125626"/>
                  </a:lnTo>
                  <a:lnTo>
                    <a:pt x="707555" y="159971"/>
                  </a:lnTo>
                  <a:lnTo>
                    <a:pt x="700337" y="240432"/>
                  </a:lnTo>
                  <a:lnTo>
                    <a:pt x="704684" y="329745"/>
                  </a:lnTo>
                  <a:lnTo>
                    <a:pt x="712922" y="402193"/>
                  </a:lnTo>
                  <a:lnTo>
                    <a:pt x="717373" y="432057"/>
                  </a:lnTo>
                  <a:lnTo>
                    <a:pt x="725667" y="480822"/>
                  </a:lnTo>
                  <a:lnTo>
                    <a:pt x="724745" y="513569"/>
                  </a:lnTo>
                  <a:lnTo>
                    <a:pt x="660695" y="551862"/>
                  </a:lnTo>
                  <a:lnTo>
                    <a:pt x="606481" y="563522"/>
                  </a:lnTo>
                  <a:lnTo>
                    <a:pt x="554701" y="572878"/>
                  </a:lnTo>
                  <a:lnTo>
                    <a:pt x="505328" y="580077"/>
                  </a:lnTo>
                  <a:lnTo>
                    <a:pt x="458334" y="585269"/>
                  </a:lnTo>
                  <a:lnTo>
                    <a:pt x="413690" y="588604"/>
                  </a:lnTo>
                  <a:lnTo>
                    <a:pt x="370341" y="590253"/>
                  </a:lnTo>
                  <a:close/>
                </a:path>
              </a:pathLst>
            </a:custGeom>
            <a:solidFill>
              <a:srgbClr val="ECAE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851389" y="3145548"/>
              <a:ext cx="785495" cy="784860"/>
            </a:xfrm>
            <a:custGeom>
              <a:avLst/>
              <a:gdLst/>
              <a:ahLst/>
              <a:cxnLst/>
              <a:rect l="l" t="t" r="r" b="b"/>
              <a:pathLst>
                <a:path w="785495" h="784860">
                  <a:moveTo>
                    <a:pt x="72250" y="535203"/>
                  </a:moveTo>
                  <a:lnTo>
                    <a:pt x="67132" y="467474"/>
                  </a:lnTo>
                  <a:lnTo>
                    <a:pt x="55841" y="400202"/>
                  </a:lnTo>
                  <a:lnTo>
                    <a:pt x="44246" y="347548"/>
                  </a:lnTo>
                  <a:lnTo>
                    <a:pt x="20066" y="260832"/>
                  </a:lnTo>
                  <a:lnTo>
                    <a:pt x="13385" y="202425"/>
                  </a:lnTo>
                  <a:lnTo>
                    <a:pt x="14795" y="149974"/>
                  </a:lnTo>
                  <a:lnTo>
                    <a:pt x="21183" y="105727"/>
                  </a:lnTo>
                  <a:lnTo>
                    <a:pt x="30772" y="66802"/>
                  </a:lnTo>
                  <a:lnTo>
                    <a:pt x="48806" y="17576"/>
                  </a:lnTo>
                  <a:lnTo>
                    <a:pt x="53809" y="7353"/>
                  </a:lnTo>
                  <a:lnTo>
                    <a:pt x="52565" y="3378"/>
                  </a:lnTo>
                  <a:lnTo>
                    <a:pt x="46126" y="0"/>
                  </a:lnTo>
                  <a:lnTo>
                    <a:pt x="42164" y="1244"/>
                  </a:lnTo>
                  <a:lnTo>
                    <a:pt x="40474" y="4470"/>
                  </a:lnTo>
                  <a:lnTo>
                    <a:pt x="18224" y="62738"/>
                  </a:lnTo>
                  <a:lnTo>
                    <a:pt x="8356" y="102704"/>
                  </a:lnTo>
                  <a:lnTo>
                    <a:pt x="0" y="180098"/>
                  </a:lnTo>
                  <a:lnTo>
                    <a:pt x="1790" y="226212"/>
                  </a:lnTo>
                  <a:lnTo>
                    <a:pt x="9779" y="275717"/>
                  </a:lnTo>
                  <a:lnTo>
                    <a:pt x="25603" y="327431"/>
                  </a:lnTo>
                  <a:lnTo>
                    <a:pt x="31597" y="351472"/>
                  </a:lnTo>
                  <a:lnTo>
                    <a:pt x="42938" y="403326"/>
                  </a:lnTo>
                  <a:lnTo>
                    <a:pt x="54000" y="468922"/>
                  </a:lnTo>
                  <a:lnTo>
                    <a:pt x="59143" y="534238"/>
                  </a:lnTo>
                  <a:lnTo>
                    <a:pt x="52755" y="585203"/>
                  </a:lnTo>
                  <a:lnTo>
                    <a:pt x="52514" y="586092"/>
                  </a:lnTo>
                  <a:lnTo>
                    <a:pt x="46228" y="617969"/>
                  </a:lnTo>
                  <a:lnTo>
                    <a:pt x="36372" y="674611"/>
                  </a:lnTo>
                  <a:lnTo>
                    <a:pt x="28905" y="733666"/>
                  </a:lnTo>
                  <a:lnTo>
                    <a:pt x="29806" y="772795"/>
                  </a:lnTo>
                  <a:lnTo>
                    <a:pt x="30708" y="775576"/>
                  </a:lnTo>
                  <a:lnTo>
                    <a:pt x="33286" y="777354"/>
                  </a:lnTo>
                  <a:lnTo>
                    <a:pt x="36055" y="777354"/>
                  </a:lnTo>
                  <a:lnTo>
                    <a:pt x="36728" y="777354"/>
                  </a:lnTo>
                  <a:lnTo>
                    <a:pt x="37426" y="777240"/>
                  </a:lnTo>
                  <a:lnTo>
                    <a:pt x="41541" y="775881"/>
                  </a:lnTo>
                  <a:lnTo>
                    <a:pt x="43434" y="772172"/>
                  </a:lnTo>
                  <a:lnTo>
                    <a:pt x="42316" y="768718"/>
                  </a:lnTo>
                  <a:lnTo>
                    <a:pt x="41452" y="741172"/>
                  </a:lnTo>
                  <a:lnTo>
                    <a:pt x="46659" y="694842"/>
                  </a:lnTo>
                  <a:lnTo>
                    <a:pt x="55448" y="640575"/>
                  </a:lnTo>
                  <a:lnTo>
                    <a:pt x="65303" y="589216"/>
                  </a:lnTo>
                  <a:lnTo>
                    <a:pt x="72250" y="535203"/>
                  </a:lnTo>
                  <a:close/>
                </a:path>
                <a:path w="785495" h="784860">
                  <a:moveTo>
                    <a:pt x="785164" y="187083"/>
                  </a:moveTo>
                  <a:lnTo>
                    <a:pt x="782421" y="145529"/>
                  </a:lnTo>
                  <a:lnTo>
                    <a:pt x="766940" y="69723"/>
                  </a:lnTo>
                  <a:lnTo>
                    <a:pt x="748411" y="19189"/>
                  </a:lnTo>
                  <a:lnTo>
                    <a:pt x="739038" y="6997"/>
                  </a:lnTo>
                  <a:lnTo>
                    <a:pt x="732599" y="10375"/>
                  </a:lnTo>
                  <a:lnTo>
                    <a:pt x="731354" y="14351"/>
                  </a:lnTo>
                  <a:lnTo>
                    <a:pt x="733031" y="17564"/>
                  </a:lnTo>
                  <a:lnTo>
                    <a:pt x="736358" y="24561"/>
                  </a:lnTo>
                  <a:lnTo>
                    <a:pt x="754392" y="73799"/>
                  </a:lnTo>
                  <a:lnTo>
                    <a:pt x="763981" y="112725"/>
                  </a:lnTo>
                  <a:lnTo>
                    <a:pt x="770369" y="156959"/>
                  </a:lnTo>
                  <a:lnTo>
                    <a:pt x="771779" y="209410"/>
                  </a:lnTo>
                  <a:lnTo>
                    <a:pt x="765086" y="267830"/>
                  </a:lnTo>
                  <a:lnTo>
                    <a:pt x="746937" y="330657"/>
                  </a:lnTo>
                  <a:lnTo>
                    <a:pt x="740918" y="354533"/>
                  </a:lnTo>
                  <a:lnTo>
                    <a:pt x="729322" y="407187"/>
                  </a:lnTo>
                  <a:lnTo>
                    <a:pt x="718032" y="474459"/>
                  </a:lnTo>
                  <a:lnTo>
                    <a:pt x="712914" y="542188"/>
                  </a:lnTo>
                  <a:lnTo>
                    <a:pt x="719861" y="596201"/>
                  </a:lnTo>
                  <a:lnTo>
                    <a:pt x="729716" y="647560"/>
                  </a:lnTo>
                  <a:lnTo>
                    <a:pt x="738505" y="701827"/>
                  </a:lnTo>
                  <a:lnTo>
                    <a:pt x="743724" y="748157"/>
                  </a:lnTo>
                  <a:lnTo>
                    <a:pt x="742861" y="775690"/>
                  </a:lnTo>
                  <a:lnTo>
                    <a:pt x="741730" y="779157"/>
                  </a:lnTo>
                  <a:lnTo>
                    <a:pt x="743623" y="782878"/>
                  </a:lnTo>
                  <a:lnTo>
                    <a:pt x="747750" y="784237"/>
                  </a:lnTo>
                  <a:lnTo>
                    <a:pt x="748436" y="784339"/>
                  </a:lnTo>
                  <a:lnTo>
                    <a:pt x="749109" y="784339"/>
                  </a:lnTo>
                  <a:lnTo>
                    <a:pt x="751878" y="784339"/>
                  </a:lnTo>
                  <a:lnTo>
                    <a:pt x="754456" y="782574"/>
                  </a:lnTo>
                  <a:lnTo>
                    <a:pt x="755357" y="779792"/>
                  </a:lnTo>
                  <a:lnTo>
                    <a:pt x="756259" y="740651"/>
                  </a:lnTo>
                  <a:lnTo>
                    <a:pt x="748792" y="681596"/>
                  </a:lnTo>
                  <a:lnTo>
                    <a:pt x="738936" y="624954"/>
                  </a:lnTo>
                  <a:lnTo>
                    <a:pt x="732650" y="593090"/>
                  </a:lnTo>
                  <a:lnTo>
                    <a:pt x="732409" y="592188"/>
                  </a:lnTo>
                  <a:lnTo>
                    <a:pt x="726020" y="541223"/>
                  </a:lnTo>
                  <a:lnTo>
                    <a:pt x="731164" y="475919"/>
                  </a:lnTo>
                  <a:lnTo>
                    <a:pt x="742226" y="410311"/>
                  </a:lnTo>
                  <a:lnTo>
                    <a:pt x="753567" y="358457"/>
                  </a:lnTo>
                  <a:lnTo>
                    <a:pt x="775385" y="282702"/>
                  </a:lnTo>
                  <a:lnTo>
                    <a:pt x="783374" y="233197"/>
                  </a:lnTo>
                  <a:lnTo>
                    <a:pt x="785164" y="187083"/>
                  </a:lnTo>
                  <a:close/>
                </a:path>
              </a:pathLst>
            </a:custGeom>
            <a:solidFill>
              <a:srgbClr val="DB9C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016403" y="2150538"/>
              <a:ext cx="539750" cy="669290"/>
            </a:xfrm>
            <a:custGeom>
              <a:avLst/>
              <a:gdLst/>
              <a:ahLst/>
              <a:cxnLst/>
              <a:rect l="l" t="t" r="r" b="b"/>
              <a:pathLst>
                <a:path w="539750" h="669289">
                  <a:moveTo>
                    <a:pt x="236897" y="669215"/>
                  </a:moveTo>
                  <a:lnTo>
                    <a:pt x="161570" y="656658"/>
                  </a:lnTo>
                  <a:lnTo>
                    <a:pt x="127175" y="634039"/>
                  </a:lnTo>
                  <a:lnTo>
                    <a:pt x="96696" y="602497"/>
                  </a:lnTo>
                  <a:lnTo>
                    <a:pt x="70218" y="563698"/>
                  </a:lnTo>
                  <a:lnTo>
                    <a:pt x="47822" y="519307"/>
                  </a:lnTo>
                  <a:lnTo>
                    <a:pt x="29593" y="470991"/>
                  </a:lnTo>
                  <a:lnTo>
                    <a:pt x="15613" y="420417"/>
                  </a:lnTo>
                  <a:lnTo>
                    <a:pt x="5965" y="369251"/>
                  </a:lnTo>
                  <a:lnTo>
                    <a:pt x="733" y="319160"/>
                  </a:lnTo>
                  <a:lnTo>
                    <a:pt x="0" y="271809"/>
                  </a:lnTo>
                  <a:lnTo>
                    <a:pt x="3848" y="228865"/>
                  </a:lnTo>
                  <a:lnTo>
                    <a:pt x="15499" y="181566"/>
                  </a:lnTo>
                  <a:lnTo>
                    <a:pt x="34798" y="138332"/>
                  </a:lnTo>
                  <a:lnTo>
                    <a:pt x="60877" y="99801"/>
                  </a:lnTo>
                  <a:lnTo>
                    <a:pt x="92868" y="66610"/>
                  </a:lnTo>
                  <a:lnTo>
                    <a:pt x="129904" y="39397"/>
                  </a:lnTo>
                  <a:lnTo>
                    <a:pt x="171117" y="18799"/>
                  </a:lnTo>
                  <a:lnTo>
                    <a:pt x="215638" y="5454"/>
                  </a:lnTo>
                  <a:lnTo>
                    <a:pt x="262601" y="0"/>
                  </a:lnTo>
                  <a:lnTo>
                    <a:pt x="311137" y="3073"/>
                  </a:lnTo>
                  <a:lnTo>
                    <a:pt x="358357" y="14743"/>
                  </a:lnTo>
                  <a:lnTo>
                    <a:pt x="401519" y="34073"/>
                  </a:lnTo>
                  <a:lnTo>
                    <a:pt x="439986" y="60194"/>
                  </a:lnTo>
                  <a:lnTo>
                    <a:pt x="473121" y="92238"/>
                  </a:lnTo>
                  <a:lnTo>
                    <a:pt x="500289" y="129334"/>
                  </a:lnTo>
                  <a:lnTo>
                    <a:pt x="520853" y="170615"/>
                  </a:lnTo>
                  <a:lnTo>
                    <a:pt x="534176" y="215212"/>
                  </a:lnTo>
                  <a:lnTo>
                    <a:pt x="539621" y="262254"/>
                  </a:lnTo>
                  <a:lnTo>
                    <a:pt x="536553" y="310874"/>
                  </a:lnTo>
                  <a:lnTo>
                    <a:pt x="527986" y="349299"/>
                  </a:lnTo>
                  <a:lnTo>
                    <a:pt x="513972" y="390112"/>
                  </a:lnTo>
                  <a:lnTo>
                    <a:pt x="495083" y="432127"/>
                  </a:lnTo>
                  <a:lnTo>
                    <a:pt x="471888" y="474157"/>
                  </a:lnTo>
                  <a:lnTo>
                    <a:pt x="444957" y="515018"/>
                  </a:lnTo>
                  <a:lnTo>
                    <a:pt x="414863" y="553523"/>
                  </a:lnTo>
                  <a:lnTo>
                    <a:pt x="382175" y="588487"/>
                  </a:lnTo>
                  <a:lnTo>
                    <a:pt x="347463" y="618724"/>
                  </a:lnTo>
                  <a:lnTo>
                    <a:pt x="311300" y="643048"/>
                  </a:lnTo>
                  <a:lnTo>
                    <a:pt x="274254" y="660274"/>
                  </a:lnTo>
                  <a:lnTo>
                    <a:pt x="236897" y="669215"/>
                  </a:lnTo>
                  <a:close/>
                </a:path>
              </a:pathLst>
            </a:custGeom>
            <a:solidFill>
              <a:srgbClr val="FAB9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107468" y="2399366"/>
              <a:ext cx="102870" cy="30480"/>
            </a:xfrm>
            <a:custGeom>
              <a:avLst/>
              <a:gdLst/>
              <a:ahLst/>
              <a:cxnLst/>
              <a:rect l="l" t="t" r="r" b="b"/>
              <a:pathLst>
                <a:path w="102870" h="30480">
                  <a:moveTo>
                    <a:pt x="52699" y="30284"/>
                  </a:moveTo>
                  <a:lnTo>
                    <a:pt x="14024" y="19287"/>
                  </a:lnTo>
                  <a:lnTo>
                    <a:pt x="0" y="1383"/>
                  </a:lnTo>
                  <a:lnTo>
                    <a:pt x="9943" y="0"/>
                  </a:lnTo>
                  <a:lnTo>
                    <a:pt x="25035" y="2306"/>
                  </a:lnTo>
                  <a:lnTo>
                    <a:pt x="38108" y="5042"/>
                  </a:lnTo>
                  <a:lnTo>
                    <a:pt x="62595" y="6660"/>
                  </a:lnTo>
                  <a:lnTo>
                    <a:pt x="81877" y="4393"/>
                  </a:lnTo>
                  <a:lnTo>
                    <a:pt x="95386" y="3167"/>
                  </a:lnTo>
                  <a:lnTo>
                    <a:pt x="102555" y="7906"/>
                  </a:lnTo>
                  <a:lnTo>
                    <a:pt x="99412" y="19485"/>
                  </a:lnTo>
                  <a:lnTo>
                    <a:pt x="84312" y="26608"/>
                  </a:lnTo>
                  <a:lnTo>
                    <a:pt x="65870" y="29974"/>
                  </a:lnTo>
                  <a:lnTo>
                    <a:pt x="52699" y="30284"/>
                  </a:lnTo>
                  <a:close/>
                </a:path>
              </a:pathLst>
            </a:custGeom>
            <a:solidFill>
              <a:srgbClr val="86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127643" y="2469105"/>
              <a:ext cx="54610" cy="63500"/>
            </a:xfrm>
            <a:custGeom>
              <a:avLst/>
              <a:gdLst/>
              <a:ahLst/>
              <a:cxnLst/>
              <a:rect l="l" t="t" r="r" b="b"/>
              <a:pathLst>
                <a:path w="54610" h="63500">
                  <a:moveTo>
                    <a:pt x="22151" y="63098"/>
                  </a:moveTo>
                  <a:lnTo>
                    <a:pt x="12025" y="59002"/>
                  </a:lnTo>
                  <a:lnTo>
                    <a:pt x="4483" y="50922"/>
                  </a:lnTo>
                  <a:lnTo>
                    <a:pt x="238" y="40005"/>
                  </a:lnTo>
                  <a:lnTo>
                    <a:pt x="0" y="27395"/>
                  </a:lnTo>
                  <a:lnTo>
                    <a:pt x="4004" y="15444"/>
                  </a:lnTo>
                  <a:lnTo>
                    <a:pt x="11329" y="6308"/>
                  </a:lnTo>
                  <a:lnTo>
                    <a:pt x="20949" y="867"/>
                  </a:lnTo>
                  <a:lnTo>
                    <a:pt x="31839" y="0"/>
                  </a:lnTo>
                  <a:lnTo>
                    <a:pt x="41966" y="4097"/>
                  </a:lnTo>
                  <a:lnTo>
                    <a:pt x="49507" y="12180"/>
                  </a:lnTo>
                  <a:lnTo>
                    <a:pt x="53753" y="23098"/>
                  </a:lnTo>
                  <a:lnTo>
                    <a:pt x="53991" y="35703"/>
                  </a:lnTo>
                  <a:lnTo>
                    <a:pt x="49986" y="47660"/>
                  </a:lnTo>
                  <a:lnTo>
                    <a:pt x="42661" y="56798"/>
                  </a:lnTo>
                  <a:lnTo>
                    <a:pt x="33041" y="62237"/>
                  </a:lnTo>
                  <a:lnTo>
                    <a:pt x="22151" y="63098"/>
                  </a:lnTo>
                  <a:close/>
                </a:path>
              </a:pathLst>
            </a:custGeom>
            <a:solidFill>
              <a:srgbClr val="201C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380893" y="2415959"/>
              <a:ext cx="92075" cy="60960"/>
            </a:xfrm>
            <a:custGeom>
              <a:avLst/>
              <a:gdLst/>
              <a:ahLst/>
              <a:cxnLst/>
              <a:rect l="l" t="t" r="r" b="b"/>
              <a:pathLst>
                <a:path w="92075" h="60960">
                  <a:moveTo>
                    <a:pt x="69699" y="60673"/>
                  </a:moveTo>
                  <a:lnTo>
                    <a:pt x="31803" y="47170"/>
                  </a:lnTo>
                  <a:lnTo>
                    <a:pt x="0" y="11259"/>
                  </a:lnTo>
                  <a:lnTo>
                    <a:pt x="4134" y="0"/>
                  </a:lnTo>
                  <a:lnTo>
                    <a:pt x="12721" y="296"/>
                  </a:lnTo>
                  <a:lnTo>
                    <a:pt x="23024" y="9138"/>
                  </a:lnTo>
                  <a:lnTo>
                    <a:pt x="37427" y="22183"/>
                  </a:lnTo>
                  <a:lnTo>
                    <a:pt x="58314" y="35087"/>
                  </a:lnTo>
                  <a:lnTo>
                    <a:pt x="70548" y="40442"/>
                  </a:lnTo>
                  <a:lnTo>
                    <a:pt x="84180" y="47321"/>
                  </a:lnTo>
                  <a:lnTo>
                    <a:pt x="91484" y="54222"/>
                  </a:lnTo>
                  <a:lnTo>
                    <a:pt x="84731" y="59643"/>
                  </a:lnTo>
                  <a:lnTo>
                    <a:pt x="69699" y="60673"/>
                  </a:lnTo>
                  <a:close/>
                </a:path>
              </a:pathLst>
            </a:custGeom>
            <a:solidFill>
              <a:srgbClr val="86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361423" y="2505104"/>
              <a:ext cx="54610" cy="63500"/>
            </a:xfrm>
            <a:custGeom>
              <a:avLst/>
              <a:gdLst/>
              <a:ahLst/>
              <a:cxnLst/>
              <a:rect l="l" t="t" r="r" b="b"/>
              <a:pathLst>
                <a:path w="54610" h="63500">
                  <a:moveTo>
                    <a:pt x="22163" y="63086"/>
                  </a:moveTo>
                  <a:lnTo>
                    <a:pt x="12035" y="58990"/>
                  </a:lnTo>
                  <a:lnTo>
                    <a:pt x="4489" y="50911"/>
                  </a:lnTo>
                  <a:lnTo>
                    <a:pt x="239" y="39993"/>
                  </a:lnTo>
                  <a:lnTo>
                    <a:pt x="0" y="27383"/>
                  </a:lnTo>
                  <a:lnTo>
                    <a:pt x="4004" y="15433"/>
                  </a:lnTo>
                  <a:lnTo>
                    <a:pt x="11329" y="6298"/>
                  </a:lnTo>
                  <a:lnTo>
                    <a:pt x="20950" y="860"/>
                  </a:lnTo>
                  <a:lnTo>
                    <a:pt x="31839" y="0"/>
                  </a:lnTo>
                  <a:lnTo>
                    <a:pt x="41967" y="4097"/>
                  </a:lnTo>
                  <a:lnTo>
                    <a:pt x="49513" y="12180"/>
                  </a:lnTo>
                  <a:lnTo>
                    <a:pt x="53763" y="23098"/>
                  </a:lnTo>
                  <a:lnTo>
                    <a:pt x="54002" y="35703"/>
                  </a:lnTo>
                  <a:lnTo>
                    <a:pt x="49991" y="47653"/>
                  </a:lnTo>
                  <a:lnTo>
                    <a:pt x="42664" y="56788"/>
                  </a:lnTo>
                  <a:lnTo>
                    <a:pt x="33046" y="62226"/>
                  </a:lnTo>
                  <a:lnTo>
                    <a:pt x="22163" y="63086"/>
                  </a:lnTo>
                  <a:close/>
                </a:path>
              </a:pathLst>
            </a:custGeom>
            <a:solidFill>
              <a:srgbClr val="201C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50035" y="2535292"/>
              <a:ext cx="91690" cy="91855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74466" y="2585244"/>
              <a:ext cx="91690" cy="91843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42654" y="2000168"/>
              <a:ext cx="2854300" cy="1677787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12675827" y="4152900"/>
            <a:ext cx="3658235" cy="3454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8120" marR="222250" indent="48260" algn="just">
              <a:lnSpc>
                <a:spcPct val="121600"/>
              </a:lnSpc>
              <a:spcBef>
                <a:spcPts val="100"/>
              </a:spcBef>
            </a:pPr>
            <a:r>
              <a:rPr sz="3700" spc="114" dirty="0">
                <a:latin typeface="Verdana"/>
                <a:cs typeface="Verdana"/>
              </a:rPr>
              <a:t>Construction </a:t>
            </a:r>
            <a:r>
              <a:rPr sz="3700" spc="-1290" dirty="0">
                <a:latin typeface="Verdana"/>
                <a:cs typeface="Verdana"/>
              </a:rPr>
              <a:t> </a:t>
            </a:r>
            <a:r>
              <a:rPr sz="3700" spc="145" dirty="0">
                <a:latin typeface="Verdana"/>
                <a:cs typeface="Verdana"/>
              </a:rPr>
              <a:t>de</a:t>
            </a:r>
            <a:r>
              <a:rPr sz="3700" spc="-229" dirty="0">
                <a:latin typeface="Verdana"/>
                <a:cs typeface="Verdana"/>
              </a:rPr>
              <a:t> </a:t>
            </a:r>
            <a:r>
              <a:rPr sz="3700" spc="80" dirty="0">
                <a:latin typeface="Verdana"/>
                <a:cs typeface="Verdana"/>
              </a:rPr>
              <a:t>son</a:t>
            </a:r>
            <a:r>
              <a:rPr sz="3700" spc="-225" dirty="0">
                <a:latin typeface="Verdana"/>
                <a:cs typeface="Verdana"/>
              </a:rPr>
              <a:t> </a:t>
            </a:r>
            <a:r>
              <a:rPr sz="3700" spc="50" dirty="0">
                <a:latin typeface="Verdana"/>
                <a:cs typeface="Verdana"/>
              </a:rPr>
              <a:t>projet </a:t>
            </a:r>
            <a:r>
              <a:rPr sz="3700" spc="-1290" dirty="0">
                <a:latin typeface="Verdana"/>
                <a:cs typeface="Verdana"/>
              </a:rPr>
              <a:t> </a:t>
            </a:r>
            <a:r>
              <a:rPr sz="3700" spc="90" dirty="0">
                <a:latin typeface="Verdana"/>
                <a:cs typeface="Verdana"/>
              </a:rPr>
              <a:t>d’orientation</a:t>
            </a:r>
            <a:endParaRPr sz="3700" dirty="0">
              <a:latin typeface="Verdana"/>
              <a:cs typeface="Verdana"/>
            </a:endParaRPr>
          </a:p>
          <a:p>
            <a:pPr marL="12700" marR="5080" indent="523875" algn="just">
              <a:lnSpc>
                <a:spcPct val="121600"/>
              </a:lnSpc>
            </a:pPr>
            <a:r>
              <a:rPr sz="3700" spc="-635" dirty="0">
                <a:latin typeface="Verdana"/>
                <a:cs typeface="Verdana"/>
              </a:rPr>
              <a:t>…</a:t>
            </a:r>
            <a:r>
              <a:rPr sz="3700" spc="-200" dirty="0">
                <a:latin typeface="Verdana"/>
                <a:cs typeface="Verdana"/>
              </a:rPr>
              <a:t> </a:t>
            </a:r>
            <a:r>
              <a:rPr sz="3700" spc="390" dirty="0">
                <a:latin typeface="Verdana"/>
                <a:cs typeface="Verdana"/>
              </a:rPr>
              <a:t>m</a:t>
            </a:r>
            <a:r>
              <a:rPr sz="3700" spc="25" dirty="0">
                <a:latin typeface="Verdana"/>
                <a:cs typeface="Verdana"/>
              </a:rPr>
              <a:t>a</a:t>
            </a:r>
            <a:r>
              <a:rPr sz="3700" spc="45" dirty="0">
                <a:latin typeface="Verdana"/>
                <a:cs typeface="Verdana"/>
              </a:rPr>
              <a:t>i</a:t>
            </a:r>
            <a:r>
              <a:rPr sz="3700" spc="-120" dirty="0">
                <a:latin typeface="Verdana"/>
                <a:cs typeface="Verdana"/>
              </a:rPr>
              <a:t>s</a:t>
            </a:r>
            <a:r>
              <a:rPr sz="3700" spc="-200" dirty="0">
                <a:latin typeface="Verdana"/>
                <a:cs typeface="Verdana"/>
              </a:rPr>
              <a:t> </a:t>
            </a:r>
            <a:r>
              <a:rPr sz="3700" spc="265" dirty="0">
                <a:latin typeface="Verdana"/>
                <a:cs typeface="Verdana"/>
              </a:rPr>
              <a:t>p</a:t>
            </a:r>
            <a:r>
              <a:rPr sz="3700" spc="25" dirty="0">
                <a:latin typeface="Verdana"/>
                <a:cs typeface="Verdana"/>
              </a:rPr>
              <a:t>a</a:t>
            </a:r>
            <a:r>
              <a:rPr sz="3700" spc="-95" dirty="0">
                <a:latin typeface="Verdana"/>
                <a:cs typeface="Verdana"/>
              </a:rPr>
              <a:t>s  </a:t>
            </a:r>
            <a:r>
              <a:rPr sz="3700" spc="90" dirty="0">
                <a:latin typeface="Verdana"/>
                <a:cs typeface="Verdana"/>
              </a:rPr>
              <a:t>prédire</a:t>
            </a:r>
            <a:r>
              <a:rPr sz="3700" spc="-280" dirty="0">
                <a:latin typeface="Verdana"/>
                <a:cs typeface="Verdana"/>
              </a:rPr>
              <a:t> </a:t>
            </a:r>
            <a:r>
              <a:rPr sz="3700" spc="10" dirty="0">
                <a:latin typeface="Verdana"/>
                <a:cs typeface="Verdana"/>
              </a:rPr>
              <a:t>l’avenir</a:t>
            </a:r>
            <a:endParaRPr sz="3700" dirty="0">
              <a:latin typeface="Verdana"/>
              <a:cs typeface="Verdana"/>
            </a:endParaRPr>
          </a:p>
        </p:txBody>
      </p:sp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xfrm>
            <a:off x="2382032" y="876554"/>
            <a:ext cx="1352423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-25" dirty="0">
                <a:latin typeface="Tahoma"/>
                <a:cs typeface="Tahoma"/>
              </a:rPr>
              <a:t>Finalement,</a:t>
            </a:r>
            <a:r>
              <a:rPr sz="7200" spc="-969" dirty="0">
                <a:latin typeface="Tahoma"/>
                <a:cs typeface="Tahoma"/>
              </a:rPr>
              <a:t> </a:t>
            </a:r>
            <a:r>
              <a:rPr sz="7200" spc="655" dirty="0">
                <a:latin typeface="Tahoma"/>
                <a:cs typeface="Tahoma"/>
              </a:rPr>
              <a:t>à</a:t>
            </a:r>
            <a:r>
              <a:rPr sz="7200" spc="-969" dirty="0">
                <a:latin typeface="Tahoma"/>
                <a:cs typeface="Tahoma"/>
              </a:rPr>
              <a:t> </a:t>
            </a:r>
            <a:r>
              <a:rPr sz="7200" spc="25" dirty="0">
                <a:latin typeface="Tahoma"/>
                <a:cs typeface="Tahoma"/>
              </a:rPr>
              <a:t>quoi</a:t>
            </a:r>
            <a:r>
              <a:rPr sz="7200" spc="-969" dirty="0">
                <a:latin typeface="Tahoma"/>
                <a:cs typeface="Tahoma"/>
              </a:rPr>
              <a:t> </a:t>
            </a:r>
            <a:r>
              <a:rPr sz="7200" spc="620" dirty="0">
                <a:latin typeface="Tahoma"/>
                <a:cs typeface="Tahoma"/>
              </a:rPr>
              <a:t>ça</a:t>
            </a:r>
            <a:r>
              <a:rPr sz="7200" spc="-969" dirty="0">
                <a:latin typeface="Tahoma"/>
                <a:cs typeface="Tahoma"/>
              </a:rPr>
              <a:t> </a:t>
            </a:r>
            <a:r>
              <a:rPr sz="7200" spc="235" dirty="0">
                <a:latin typeface="Tahoma"/>
                <a:cs typeface="Tahoma"/>
              </a:rPr>
              <a:t>sert,</a:t>
            </a:r>
            <a:r>
              <a:rPr sz="7200" spc="-969" dirty="0">
                <a:latin typeface="Tahoma"/>
                <a:cs typeface="Tahoma"/>
              </a:rPr>
              <a:t> </a:t>
            </a:r>
            <a:r>
              <a:rPr sz="7200" spc="-65" dirty="0">
                <a:latin typeface="Tahoma"/>
                <a:cs typeface="Tahoma"/>
              </a:rPr>
              <a:t>un</a:t>
            </a:r>
            <a:r>
              <a:rPr sz="7200" spc="-969" dirty="0">
                <a:latin typeface="Tahoma"/>
                <a:cs typeface="Tahoma"/>
              </a:rPr>
              <a:t> </a:t>
            </a:r>
            <a:r>
              <a:rPr sz="7200" spc="395" dirty="0">
                <a:latin typeface="Tahoma"/>
                <a:cs typeface="Tahoma"/>
              </a:rPr>
              <a:t>Psy</a:t>
            </a:r>
            <a:endParaRPr sz="7200">
              <a:latin typeface="Tahoma"/>
              <a:cs typeface="Tahom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142275" y="1905254"/>
            <a:ext cx="200342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-105" dirty="0">
                <a:latin typeface="Tahoma"/>
                <a:cs typeface="Tahoma"/>
              </a:rPr>
              <a:t>E</a:t>
            </a:r>
            <a:r>
              <a:rPr sz="7200" spc="-880" dirty="0">
                <a:latin typeface="Tahoma"/>
                <a:cs typeface="Tahoma"/>
              </a:rPr>
              <a:t>.</a:t>
            </a:r>
            <a:r>
              <a:rPr sz="7200" spc="370" dirty="0">
                <a:latin typeface="Tahoma"/>
                <a:cs typeface="Tahoma"/>
              </a:rPr>
              <a:t>N</a:t>
            </a:r>
            <a:r>
              <a:rPr sz="7200" spc="-969" dirty="0">
                <a:latin typeface="Tahoma"/>
                <a:cs typeface="Tahoma"/>
              </a:rPr>
              <a:t> </a:t>
            </a:r>
            <a:r>
              <a:rPr sz="7200" spc="459" dirty="0">
                <a:latin typeface="Tahoma"/>
                <a:cs typeface="Tahoma"/>
              </a:rPr>
              <a:t>?</a:t>
            </a:r>
            <a:endParaRPr sz="7200">
              <a:latin typeface="Tahoma"/>
              <a:cs typeface="Tahom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167590" y="4408725"/>
            <a:ext cx="4012565" cy="3454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21600"/>
              </a:lnSpc>
              <a:spcBef>
                <a:spcPts val="100"/>
              </a:spcBef>
            </a:pPr>
            <a:r>
              <a:rPr sz="3700" spc="100" dirty="0">
                <a:latin typeface="Verdana"/>
                <a:cs typeface="Verdana"/>
              </a:rPr>
              <a:t>Évoquer </a:t>
            </a:r>
            <a:r>
              <a:rPr sz="3700" spc="-30" dirty="0">
                <a:latin typeface="Verdana"/>
                <a:cs typeface="Verdana"/>
              </a:rPr>
              <a:t>ses </a:t>
            </a:r>
            <a:r>
              <a:rPr sz="3700" spc="-25" dirty="0">
                <a:latin typeface="Verdana"/>
                <a:cs typeface="Verdana"/>
              </a:rPr>
              <a:t> </a:t>
            </a:r>
            <a:r>
              <a:rPr sz="3700" spc="125" dirty="0">
                <a:latin typeface="Verdana"/>
                <a:cs typeface="Verdana"/>
              </a:rPr>
              <a:t>problématiques </a:t>
            </a:r>
            <a:r>
              <a:rPr sz="3700" spc="-1290" dirty="0">
                <a:latin typeface="Verdana"/>
                <a:cs typeface="Verdana"/>
              </a:rPr>
              <a:t> </a:t>
            </a:r>
            <a:r>
              <a:rPr sz="3700" spc="85" dirty="0">
                <a:latin typeface="Verdana"/>
                <a:cs typeface="Verdana"/>
              </a:rPr>
              <a:t>individuelles</a:t>
            </a:r>
            <a:r>
              <a:rPr sz="3700" spc="-245" dirty="0">
                <a:latin typeface="Verdana"/>
                <a:cs typeface="Verdana"/>
              </a:rPr>
              <a:t> </a:t>
            </a:r>
            <a:r>
              <a:rPr sz="3700" spc="-10" dirty="0">
                <a:latin typeface="Verdana"/>
                <a:cs typeface="Verdana"/>
              </a:rPr>
              <a:t>au- </a:t>
            </a:r>
            <a:r>
              <a:rPr sz="3700" spc="-1285" dirty="0">
                <a:latin typeface="Verdana"/>
                <a:cs typeface="Verdana"/>
              </a:rPr>
              <a:t> </a:t>
            </a:r>
            <a:r>
              <a:rPr sz="3700" spc="90" dirty="0">
                <a:latin typeface="Verdana"/>
                <a:cs typeface="Verdana"/>
              </a:rPr>
              <a:t>delà </a:t>
            </a:r>
            <a:r>
              <a:rPr sz="3700" spc="145" dirty="0">
                <a:latin typeface="Verdana"/>
                <a:cs typeface="Verdana"/>
              </a:rPr>
              <a:t>de </a:t>
            </a:r>
            <a:r>
              <a:rPr sz="3700" spc="80" dirty="0">
                <a:latin typeface="Verdana"/>
                <a:cs typeface="Verdana"/>
              </a:rPr>
              <a:t>son </a:t>
            </a:r>
            <a:r>
              <a:rPr sz="3700" spc="85" dirty="0">
                <a:latin typeface="Verdana"/>
                <a:cs typeface="Verdana"/>
              </a:rPr>
              <a:t> </a:t>
            </a:r>
            <a:r>
              <a:rPr sz="3700" spc="70" dirty="0">
                <a:latin typeface="Verdana"/>
                <a:cs typeface="Verdana"/>
              </a:rPr>
              <a:t>statut</a:t>
            </a:r>
            <a:r>
              <a:rPr sz="3700" spc="-215" dirty="0">
                <a:latin typeface="Verdana"/>
                <a:cs typeface="Verdana"/>
              </a:rPr>
              <a:t> </a:t>
            </a:r>
            <a:r>
              <a:rPr sz="3700" spc="-30" dirty="0">
                <a:latin typeface="Verdana"/>
                <a:cs typeface="Verdana"/>
              </a:rPr>
              <a:t>d’élève.</a:t>
            </a:r>
            <a:endParaRPr sz="3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AFDED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558273" y="7731989"/>
            <a:ext cx="2729724" cy="250190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811580"/>
            <a:ext cx="5753099" cy="442912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545123" y="3638861"/>
            <a:ext cx="9309100" cy="1873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00785">
              <a:lnSpc>
                <a:spcPct val="116599"/>
              </a:lnSpc>
              <a:spcBef>
                <a:spcPts val="100"/>
              </a:spcBef>
            </a:pPr>
            <a:r>
              <a:rPr sz="5200" b="1" spc="-254" dirty="0">
                <a:latin typeface="Verdana"/>
                <a:cs typeface="Verdana"/>
              </a:rPr>
              <a:t>R</a:t>
            </a:r>
            <a:r>
              <a:rPr sz="5200" b="1" spc="-180" dirty="0">
                <a:latin typeface="Verdana"/>
                <a:cs typeface="Verdana"/>
              </a:rPr>
              <a:t>é</a:t>
            </a:r>
            <a:r>
              <a:rPr sz="5200" b="1" spc="-190" dirty="0">
                <a:latin typeface="Verdana"/>
                <a:cs typeface="Verdana"/>
              </a:rPr>
              <a:t>f</a:t>
            </a:r>
            <a:r>
              <a:rPr sz="5200" b="1" spc="-215" dirty="0">
                <a:latin typeface="Verdana"/>
                <a:cs typeface="Verdana"/>
              </a:rPr>
              <a:t>l</a:t>
            </a:r>
            <a:r>
              <a:rPr sz="5200" b="1" spc="-180" dirty="0">
                <a:latin typeface="Verdana"/>
                <a:cs typeface="Verdana"/>
              </a:rPr>
              <a:t>é</a:t>
            </a:r>
            <a:r>
              <a:rPr sz="5200" b="1" spc="5" dirty="0">
                <a:latin typeface="Verdana"/>
                <a:cs typeface="Verdana"/>
              </a:rPr>
              <a:t>c</a:t>
            </a:r>
            <a:r>
              <a:rPr sz="5200" b="1" spc="-120" dirty="0">
                <a:latin typeface="Verdana"/>
                <a:cs typeface="Verdana"/>
              </a:rPr>
              <a:t>h</a:t>
            </a:r>
            <a:r>
              <a:rPr sz="5200" b="1" spc="-215" dirty="0">
                <a:latin typeface="Verdana"/>
                <a:cs typeface="Verdana"/>
              </a:rPr>
              <a:t>i</a:t>
            </a:r>
            <a:r>
              <a:rPr sz="5200" b="1" spc="-345" dirty="0">
                <a:latin typeface="Verdana"/>
                <a:cs typeface="Verdana"/>
              </a:rPr>
              <a:t>r</a:t>
            </a:r>
            <a:r>
              <a:rPr sz="5200" b="1" spc="-310" dirty="0">
                <a:latin typeface="Verdana"/>
                <a:cs typeface="Verdana"/>
              </a:rPr>
              <a:t> </a:t>
            </a:r>
            <a:r>
              <a:rPr sz="5200" b="1" spc="-180" dirty="0">
                <a:latin typeface="Verdana"/>
                <a:cs typeface="Verdana"/>
              </a:rPr>
              <a:t>e</a:t>
            </a:r>
            <a:r>
              <a:rPr sz="5200" b="1" spc="-120" dirty="0">
                <a:latin typeface="Verdana"/>
                <a:cs typeface="Verdana"/>
              </a:rPr>
              <a:t>n</a:t>
            </a:r>
            <a:r>
              <a:rPr sz="5200" b="1" spc="-330" dirty="0">
                <a:latin typeface="Verdana"/>
                <a:cs typeface="Verdana"/>
              </a:rPr>
              <a:t>s</a:t>
            </a:r>
            <a:r>
              <a:rPr sz="5200" b="1" spc="-180" dirty="0">
                <a:latin typeface="Verdana"/>
                <a:cs typeface="Verdana"/>
              </a:rPr>
              <a:t>e</a:t>
            </a:r>
            <a:r>
              <a:rPr sz="5200" b="1" spc="-55" dirty="0">
                <a:latin typeface="Verdana"/>
                <a:cs typeface="Verdana"/>
              </a:rPr>
              <a:t>mb</a:t>
            </a:r>
            <a:r>
              <a:rPr sz="5200" b="1" spc="-215" dirty="0">
                <a:latin typeface="Verdana"/>
                <a:cs typeface="Verdana"/>
              </a:rPr>
              <a:t>l</a:t>
            </a:r>
            <a:r>
              <a:rPr sz="5200" b="1" spc="-120" dirty="0">
                <a:latin typeface="Verdana"/>
                <a:cs typeface="Verdana"/>
              </a:rPr>
              <a:t>e  </a:t>
            </a:r>
            <a:r>
              <a:rPr sz="5200" b="1" spc="-270" dirty="0">
                <a:latin typeface="Verdana"/>
                <a:cs typeface="Verdana"/>
              </a:rPr>
              <a:t>a</a:t>
            </a:r>
            <a:r>
              <a:rPr sz="5200" b="1" spc="-140" dirty="0">
                <a:latin typeface="Verdana"/>
                <a:cs typeface="Verdana"/>
              </a:rPr>
              <a:t>u</a:t>
            </a:r>
            <a:r>
              <a:rPr sz="5200" b="1" spc="-385" dirty="0">
                <a:latin typeface="Verdana"/>
                <a:cs typeface="Verdana"/>
              </a:rPr>
              <a:t>x</a:t>
            </a:r>
            <a:r>
              <a:rPr sz="5200" b="1" spc="-310" dirty="0">
                <a:latin typeface="Verdana"/>
                <a:cs typeface="Verdana"/>
              </a:rPr>
              <a:t> </a:t>
            </a:r>
            <a:r>
              <a:rPr sz="5200" b="1" spc="-45" dirty="0">
                <a:latin typeface="Verdana"/>
                <a:cs typeface="Verdana"/>
              </a:rPr>
              <a:t>d</a:t>
            </a:r>
            <a:r>
              <a:rPr sz="5200" b="1" spc="-215" dirty="0">
                <a:latin typeface="Verdana"/>
                <a:cs typeface="Verdana"/>
              </a:rPr>
              <a:t>i</a:t>
            </a:r>
            <a:r>
              <a:rPr sz="5200" b="1" spc="-190" dirty="0">
                <a:latin typeface="Verdana"/>
                <a:cs typeface="Verdana"/>
              </a:rPr>
              <a:t>ff</a:t>
            </a:r>
            <a:r>
              <a:rPr sz="5200" b="1" spc="-215" dirty="0">
                <a:latin typeface="Verdana"/>
                <a:cs typeface="Verdana"/>
              </a:rPr>
              <a:t>i</a:t>
            </a:r>
            <a:r>
              <a:rPr sz="5200" b="1" spc="5" dirty="0">
                <a:latin typeface="Verdana"/>
                <a:cs typeface="Verdana"/>
              </a:rPr>
              <a:t>c</a:t>
            </a:r>
            <a:r>
              <a:rPr sz="5200" b="1" spc="-140" dirty="0">
                <a:latin typeface="Verdana"/>
                <a:cs typeface="Verdana"/>
              </a:rPr>
              <a:t>u</a:t>
            </a:r>
            <a:r>
              <a:rPr sz="5200" b="1" spc="-215" dirty="0">
                <a:latin typeface="Verdana"/>
                <a:cs typeface="Verdana"/>
              </a:rPr>
              <a:t>l</a:t>
            </a:r>
            <a:r>
              <a:rPr sz="5200" b="1" spc="-114" dirty="0">
                <a:latin typeface="Verdana"/>
                <a:cs typeface="Verdana"/>
              </a:rPr>
              <a:t>t</a:t>
            </a:r>
            <a:r>
              <a:rPr sz="5200" b="1" spc="-180" dirty="0">
                <a:latin typeface="Verdana"/>
                <a:cs typeface="Verdana"/>
              </a:rPr>
              <a:t>é</a:t>
            </a:r>
            <a:r>
              <a:rPr sz="5200" b="1" spc="-325" dirty="0">
                <a:latin typeface="Verdana"/>
                <a:cs typeface="Verdana"/>
              </a:rPr>
              <a:t>s</a:t>
            </a:r>
            <a:r>
              <a:rPr sz="5200" b="1" spc="-310" dirty="0">
                <a:latin typeface="Verdana"/>
                <a:cs typeface="Verdana"/>
              </a:rPr>
              <a:t> </a:t>
            </a:r>
            <a:r>
              <a:rPr sz="5200" b="1" spc="-350" dirty="0">
                <a:latin typeface="Verdana"/>
                <a:cs typeface="Verdana"/>
              </a:rPr>
              <a:t>r</a:t>
            </a:r>
            <a:r>
              <a:rPr sz="5200" b="1" spc="-180" dirty="0">
                <a:latin typeface="Verdana"/>
                <a:cs typeface="Verdana"/>
              </a:rPr>
              <a:t>e</a:t>
            </a:r>
            <a:r>
              <a:rPr sz="5200" b="1" spc="-120" dirty="0">
                <a:latin typeface="Verdana"/>
                <a:cs typeface="Verdana"/>
              </a:rPr>
              <a:t>n</a:t>
            </a:r>
            <a:r>
              <a:rPr sz="5200" b="1" spc="5" dirty="0">
                <a:latin typeface="Verdana"/>
                <a:cs typeface="Verdana"/>
              </a:rPr>
              <a:t>c</a:t>
            </a:r>
            <a:r>
              <a:rPr sz="5200" b="1" spc="-170" dirty="0">
                <a:latin typeface="Verdana"/>
                <a:cs typeface="Verdana"/>
              </a:rPr>
              <a:t>o</a:t>
            </a:r>
            <a:r>
              <a:rPr sz="5200" b="1" spc="-120" dirty="0">
                <a:latin typeface="Verdana"/>
                <a:cs typeface="Verdana"/>
              </a:rPr>
              <a:t>n</a:t>
            </a:r>
            <a:r>
              <a:rPr sz="5200" b="1" spc="-114" dirty="0">
                <a:latin typeface="Verdana"/>
                <a:cs typeface="Verdana"/>
              </a:rPr>
              <a:t>t</a:t>
            </a:r>
            <a:r>
              <a:rPr sz="5200" b="1" spc="-350" dirty="0">
                <a:latin typeface="Verdana"/>
                <a:cs typeface="Verdana"/>
              </a:rPr>
              <a:t>r</a:t>
            </a:r>
            <a:r>
              <a:rPr sz="5200" b="1" spc="-180" dirty="0">
                <a:latin typeface="Verdana"/>
                <a:cs typeface="Verdana"/>
              </a:rPr>
              <a:t>ée</a:t>
            </a:r>
            <a:r>
              <a:rPr sz="5200" b="1" spc="-325" dirty="0">
                <a:latin typeface="Verdana"/>
                <a:cs typeface="Verdana"/>
              </a:rPr>
              <a:t>s</a:t>
            </a:r>
            <a:endParaRPr sz="52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536028" y="1345392"/>
            <a:ext cx="5085715" cy="13601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63064" marR="5080" indent="-1651000">
              <a:lnSpc>
                <a:spcPct val="116700"/>
              </a:lnSpc>
              <a:spcBef>
                <a:spcPts val="95"/>
              </a:spcBef>
            </a:pPr>
            <a:r>
              <a:rPr sz="3750" spc="-150" dirty="0">
                <a:latin typeface="Verdana"/>
                <a:cs typeface="Verdana"/>
              </a:rPr>
              <a:t>T</a:t>
            </a:r>
            <a:r>
              <a:rPr sz="3750" spc="-90" dirty="0">
                <a:latin typeface="Verdana"/>
                <a:cs typeface="Verdana"/>
              </a:rPr>
              <a:t>r</a:t>
            </a:r>
            <a:r>
              <a:rPr sz="3750" spc="-30" dirty="0">
                <a:latin typeface="Verdana"/>
                <a:cs typeface="Verdana"/>
              </a:rPr>
              <a:t>a</a:t>
            </a:r>
            <a:r>
              <a:rPr sz="3750" spc="-180" dirty="0">
                <a:latin typeface="Verdana"/>
                <a:cs typeface="Verdana"/>
              </a:rPr>
              <a:t>v</a:t>
            </a:r>
            <a:r>
              <a:rPr sz="3750" spc="-30" dirty="0">
                <a:latin typeface="Verdana"/>
                <a:cs typeface="Verdana"/>
              </a:rPr>
              <a:t>a</a:t>
            </a:r>
            <a:r>
              <a:rPr sz="3750" spc="-15" dirty="0">
                <a:latin typeface="Verdana"/>
                <a:cs typeface="Verdana"/>
              </a:rPr>
              <a:t>il</a:t>
            </a:r>
            <a:r>
              <a:rPr sz="3750" spc="-330" dirty="0">
                <a:latin typeface="Verdana"/>
                <a:cs typeface="Verdana"/>
              </a:rPr>
              <a:t> </a:t>
            </a:r>
            <a:r>
              <a:rPr sz="3750" spc="40" dirty="0">
                <a:latin typeface="Verdana"/>
                <a:cs typeface="Verdana"/>
              </a:rPr>
              <a:t>e</a:t>
            </a:r>
            <a:r>
              <a:rPr sz="3750" spc="185" dirty="0">
                <a:latin typeface="Verdana"/>
                <a:cs typeface="Verdana"/>
              </a:rPr>
              <a:t>n</a:t>
            </a:r>
            <a:r>
              <a:rPr sz="3750" spc="-330" dirty="0">
                <a:latin typeface="Verdana"/>
                <a:cs typeface="Verdana"/>
              </a:rPr>
              <a:t> </a:t>
            </a:r>
            <a:r>
              <a:rPr sz="3750" spc="-15" dirty="0">
                <a:latin typeface="Verdana"/>
                <a:cs typeface="Verdana"/>
              </a:rPr>
              <a:t>li</a:t>
            </a:r>
            <a:r>
              <a:rPr sz="3750" spc="40" dirty="0">
                <a:latin typeface="Verdana"/>
                <a:cs typeface="Verdana"/>
              </a:rPr>
              <a:t>e</a:t>
            </a:r>
            <a:r>
              <a:rPr sz="3750" spc="185" dirty="0">
                <a:latin typeface="Verdana"/>
                <a:cs typeface="Verdana"/>
              </a:rPr>
              <a:t>n</a:t>
            </a:r>
            <a:r>
              <a:rPr sz="3750" spc="-330" dirty="0">
                <a:latin typeface="Verdana"/>
                <a:cs typeface="Verdana"/>
              </a:rPr>
              <a:t> </a:t>
            </a:r>
            <a:r>
              <a:rPr sz="3750" spc="-30" dirty="0">
                <a:latin typeface="Verdana"/>
                <a:cs typeface="Verdana"/>
              </a:rPr>
              <a:t>a</a:t>
            </a:r>
            <a:r>
              <a:rPr sz="3750" spc="-180" dirty="0">
                <a:latin typeface="Verdana"/>
                <a:cs typeface="Verdana"/>
              </a:rPr>
              <a:t>v</a:t>
            </a:r>
            <a:r>
              <a:rPr sz="3750" spc="40" dirty="0">
                <a:latin typeface="Verdana"/>
                <a:cs typeface="Verdana"/>
              </a:rPr>
              <a:t>e</a:t>
            </a:r>
            <a:r>
              <a:rPr sz="3750" spc="170" dirty="0">
                <a:latin typeface="Verdana"/>
                <a:cs typeface="Verdana"/>
              </a:rPr>
              <a:t>c</a:t>
            </a:r>
            <a:r>
              <a:rPr sz="3750" spc="-330" dirty="0">
                <a:latin typeface="Verdana"/>
                <a:cs typeface="Verdana"/>
              </a:rPr>
              <a:t> </a:t>
            </a:r>
            <a:r>
              <a:rPr sz="3750" spc="-15" dirty="0">
                <a:latin typeface="Verdana"/>
                <a:cs typeface="Verdana"/>
              </a:rPr>
              <a:t>l</a:t>
            </a:r>
            <a:r>
              <a:rPr sz="3750" spc="-20" dirty="0">
                <a:latin typeface="Verdana"/>
                <a:cs typeface="Verdana"/>
              </a:rPr>
              <a:t>a  </a:t>
            </a:r>
            <a:r>
              <a:rPr sz="3750" spc="40" dirty="0">
                <a:latin typeface="Verdana"/>
                <a:cs typeface="Verdana"/>
              </a:rPr>
              <a:t>famille</a:t>
            </a:r>
            <a:endParaRPr sz="3750">
              <a:latin typeface="Verdana"/>
              <a:cs typeface="Verdan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16700"/>
              </a:lnSpc>
              <a:spcBef>
                <a:spcPts val="95"/>
              </a:spcBef>
            </a:pPr>
            <a:r>
              <a:rPr spc="-150" dirty="0"/>
              <a:t>T</a:t>
            </a:r>
            <a:r>
              <a:rPr spc="-90" dirty="0"/>
              <a:t>r</a:t>
            </a:r>
            <a:r>
              <a:rPr spc="-30" dirty="0"/>
              <a:t>a</a:t>
            </a:r>
            <a:r>
              <a:rPr spc="-180" dirty="0"/>
              <a:t>v</a:t>
            </a:r>
            <a:r>
              <a:rPr spc="-30" dirty="0"/>
              <a:t>a</a:t>
            </a:r>
            <a:r>
              <a:rPr spc="-15" dirty="0"/>
              <a:t>il</a:t>
            </a:r>
            <a:r>
              <a:rPr spc="-330" dirty="0"/>
              <a:t> </a:t>
            </a:r>
            <a:r>
              <a:rPr spc="40" dirty="0"/>
              <a:t>e</a:t>
            </a:r>
            <a:r>
              <a:rPr spc="185" dirty="0"/>
              <a:t>n</a:t>
            </a:r>
            <a:r>
              <a:rPr spc="-330" dirty="0"/>
              <a:t> </a:t>
            </a:r>
            <a:r>
              <a:rPr spc="-15" dirty="0"/>
              <a:t>li</a:t>
            </a:r>
            <a:r>
              <a:rPr spc="40" dirty="0"/>
              <a:t>e</a:t>
            </a:r>
            <a:r>
              <a:rPr spc="185" dirty="0"/>
              <a:t>n</a:t>
            </a:r>
            <a:r>
              <a:rPr spc="-330" dirty="0"/>
              <a:t> </a:t>
            </a:r>
            <a:r>
              <a:rPr spc="-30" dirty="0"/>
              <a:t>a</a:t>
            </a:r>
            <a:r>
              <a:rPr spc="-180" dirty="0"/>
              <a:t>v</a:t>
            </a:r>
            <a:r>
              <a:rPr spc="40" dirty="0"/>
              <a:t>e</a:t>
            </a:r>
            <a:r>
              <a:rPr spc="135" dirty="0"/>
              <a:t>c  </a:t>
            </a:r>
            <a:r>
              <a:rPr spc="-15" dirty="0"/>
              <a:t>l</a:t>
            </a:r>
            <a:r>
              <a:rPr spc="40" dirty="0"/>
              <a:t>e</a:t>
            </a:r>
            <a:r>
              <a:rPr spc="-110" dirty="0"/>
              <a:t>s</a:t>
            </a:r>
            <a:r>
              <a:rPr spc="-330" dirty="0"/>
              <a:t> </a:t>
            </a:r>
            <a:r>
              <a:rPr spc="40" dirty="0"/>
              <a:t>é</a:t>
            </a:r>
            <a:r>
              <a:rPr spc="220" dirty="0"/>
              <a:t>q</a:t>
            </a:r>
            <a:r>
              <a:rPr spc="165" dirty="0"/>
              <a:t>u</a:t>
            </a:r>
            <a:r>
              <a:rPr spc="-15" dirty="0"/>
              <a:t>i</a:t>
            </a:r>
            <a:r>
              <a:rPr spc="220" dirty="0"/>
              <a:t>p</a:t>
            </a:r>
            <a:r>
              <a:rPr spc="40" dirty="0"/>
              <a:t>e</a:t>
            </a:r>
            <a:r>
              <a:rPr spc="-85" dirty="0"/>
              <a:t>s  </a:t>
            </a:r>
            <a:r>
              <a:rPr spc="40" dirty="0"/>
              <a:t>é</a:t>
            </a:r>
            <a:r>
              <a:rPr spc="220" dirty="0"/>
              <a:t>d</a:t>
            </a:r>
            <a:r>
              <a:rPr spc="165" dirty="0"/>
              <a:t>uc</a:t>
            </a:r>
            <a:r>
              <a:rPr spc="-30" dirty="0"/>
              <a:t>a</a:t>
            </a:r>
            <a:r>
              <a:rPr spc="50" dirty="0"/>
              <a:t>t</a:t>
            </a:r>
            <a:r>
              <a:rPr spc="-15" dirty="0"/>
              <a:t>i</a:t>
            </a:r>
            <a:r>
              <a:rPr spc="-180" dirty="0"/>
              <a:t>v</a:t>
            </a:r>
            <a:r>
              <a:rPr spc="40" dirty="0"/>
              <a:t>e</a:t>
            </a:r>
            <a:r>
              <a:rPr spc="-110" dirty="0"/>
              <a:t>s</a:t>
            </a:r>
            <a:r>
              <a:rPr spc="-330" dirty="0"/>
              <a:t> </a:t>
            </a:r>
            <a:r>
              <a:rPr spc="40" dirty="0"/>
              <a:t>e</a:t>
            </a:r>
            <a:r>
              <a:rPr spc="50" dirty="0"/>
              <a:t>t  </a:t>
            </a:r>
            <a:r>
              <a:rPr spc="110" dirty="0"/>
              <a:t>pédagogiques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449408" y="7446319"/>
            <a:ext cx="9091930" cy="122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70025" marR="5080" indent="-1457960">
              <a:lnSpc>
                <a:spcPct val="115799"/>
              </a:lnSpc>
              <a:spcBef>
                <a:spcPts val="100"/>
              </a:spcBef>
            </a:pPr>
            <a:r>
              <a:rPr sz="3400" spc="375" dirty="0">
                <a:latin typeface="Verdana"/>
                <a:cs typeface="Verdana"/>
              </a:rPr>
              <a:t>M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35" dirty="0">
                <a:latin typeface="Verdana"/>
                <a:cs typeface="Verdana"/>
              </a:rPr>
              <a:t>c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20" dirty="0">
                <a:latin typeface="Verdana"/>
                <a:cs typeface="Verdana"/>
              </a:rPr>
              <a:t>l</a:t>
            </a:r>
            <a:r>
              <a:rPr sz="3400" spc="-40" dirty="0">
                <a:latin typeface="Verdana"/>
                <a:cs typeface="Verdana"/>
              </a:rPr>
              <a:t>a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25" dirty="0">
                <a:latin typeface="Verdana"/>
                <a:cs typeface="Verdana"/>
              </a:rPr>
              <a:t>e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-175" dirty="0">
                <a:latin typeface="Verdana"/>
                <a:cs typeface="Verdana"/>
              </a:rPr>
              <a:t>v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40" dirty="0">
                <a:latin typeface="Verdana"/>
                <a:cs typeface="Verdana"/>
              </a:rPr>
              <a:t>t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25" dirty="0">
                <a:latin typeface="Verdana"/>
                <a:cs typeface="Verdana"/>
              </a:rPr>
              <a:t>e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80" dirty="0">
                <a:latin typeface="Verdana"/>
                <a:cs typeface="Verdana"/>
              </a:rPr>
              <a:t>q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25" dirty="0">
                <a:latin typeface="Verdana"/>
                <a:cs typeface="Verdana"/>
              </a:rPr>
              <a:t>e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40" dirty="0">
                <a:latin typeface="Verdana"/>
                <a:cs typeface="Verdana"/>
              </a:rPr>
              <a:t>t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-114" dirty="0">
                <a:latin typeface="Verdana"/>
                <a:cs typeface="Verdana"/>
              </a:rPr>
              <a:t>s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-40" dirty="0">
                <a:latin typeface="Verdana"/>
                <a:cs typeface="Verdana"/>
              </a:rPr>
              <a:t>a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20" dirty="0">
                <a:latin typeface="Verdana"/>
                <a:cs typeface="Verdana"/>
              </a:rPr>
              <a:t>é</a:t>
            </a:r>
            <a:r>
              <a:rPr sz="3400" spc="204" dirty="0">
                <a:latin typeface="Verdana"/>
                <a:cs typeface="Verdana"/>
              </a:rPr>
              <a:t>g</a:t>
            </a:r>
            <a:r>
              <a:rPr sz="3400" spc="-20" dirty="0">
                <a:latin typeface="Verdana"/>
                <a:cs typeface="Verdana"/>
              </a:rPr>
              <a:t>l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80" dirty="0">
                <a:latin typeface="Verdana"/>
                <a:cs typeface="Verdana"/>
              </a:rPr>
              <a:t>r  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-175" dirty="0">
                <a:latin typeface="Verdana"/>
                <a:cs typeface="Verdana"/>
              </a:rPr>
              <a:t>v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140" dirty="0">
                <a:latin typeface="Verdana"/>
                <a:cs typeface="Verdana"/>
              </a:rPr>
              <a:t>c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25" dirty="0">
                <a:latin typeface="Verdana"/>
                <a:cs typeface="Verdana"/>
              </a:rPr>
              <a:t>e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80" dirty="0">
                <a:latin typeface="Verdana"/>
                <a:cs typeface="Verdana"/>
              </a:rPr>
              <a:t>b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204" dirty="0">
                <a:latin typeface="Verdana"/>
                <a:cs typeface="Verdana"/>
              </a:rPr>
              <a:t>g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35" dirty="0">
                <a:latin typeface="Verdana"/>
                <a:cs typeface="Verdana"/>
              </a:rPr>
              <a:t>tt</a:t>
            </a:r>
            <a:r>
              <a:rPr sz="3400" spc="25" dirty="0">
                <a:latin typeface="Verdana"/>
                <a:cs typeface="Verdana"/>
              </a:rPr>
              <a:t>e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295" dirty="0">
                <a:latin typeface="Verdana"/>
                <a:cs typeface="Verdana"/>
              </a:rPr>
              <a:t>m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204" dirty="0">
                <a:latin typeface="Verdana"/>
                <a:cs typeface="Verdana"/>
              </a:rPr>
              <a:t>g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180" dirty="0">
                <a:latin typeface="Verdana"/>
                <a:cs typeface="Verdana"/>
              </a:rPr>
              <a:t>q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25" dirty="0">
                <a:latin typeface="Verdana"/>
                <a:cs typeface="Verdana"/>
              </a:rPr>
              <a:t>e</a:t>
            </a:r>
            <a:endParaRPr sz="3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5D36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030808" y="3944747"/>
            <a:ext cx="3346450" cy="4114165"/>
            <a:chOff x="1030808" y="3944747"/>
            <a:chExt cx="3346450" cy="4114165"/>
          </a:xfrm>
        </p:grpSpPr>
        <p:sp>
          <p:nvSpPr>
            <p:cNvPr id="4" name="object 4"/>
            <p:cNvSpPr/>
            <p:nvPr/>
          </p:nvSpPr>
          <p:spPr>
            <a:xfrm>
              <a:off x="1869871" y="6965344"/>
              <a:ext cx="46990" cy="19685"/>
            </a:xfrm>
            <a:custGeom>
              <a:avLst/>
              <a:gdLst/>
              <a:ahLst/>
              <a:cxnLst/>
              <a:rect l="l" t="t" r="r" b="b"/>
              <a:pathLst>
                <a:path w="46989" h="19684">
                  <a:moveTo>
                    <a:pt x="46924" y="19321"/>
                  </a:moveTo>
                  <a:lnTo>
                    <a:pt x="35098" y="14802"/>
                  </a:lnTo>
                  <a:lnTo>
                    <a:pt x="23335" y="10075"/>
                  </a:lnTo>
                  <a:lnTo>
                    <a:pt x="11636" y="5141"/>
                  </a:lnTo>
                  <a:lnTo>
                    <a:pt x="0" y="0"/>
                  </a:lnTo>
                </a:path>
              </a:pathLst>
            </a:custGeom>
            <a:ln w="13965">
              <a:solidFill>
                <a:srgbClr val="4B4B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30808" y="3944747"/>
              <a:ext cx="3346265" cy="328554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291981" y="7142145"/>
              <a:ext cx="2693670" cy="817244"/>
            </a:xfrm>
            <a:custGeom>
              <a:avLst/>
              <a:gdLst/>
              <a:ahLst/>
              <a:cxnLst/>
              <a:rect l="l" t="t" r="r" b="b"/>
              <a:pathLst>
                <a:path w="2693670" h="817245">
                  <a:moveTo>
                    <a:pt x="2693525" y="817005"/>
                  </a:moveTo>
                  <a:lnTo>
                    <a:pt x="0" y="817005"/>
                  </a:lnTo>
                  <a:lnTo>
                    <a:pt x="231613" y="0"/>
                  </a:lnTo>
                  <a:lnTo>
                    <a:pt x="2491992" y="0"/>
                  </a:lnTo>
                  <a:lnTo>
                    <a:pt x="2693525" y="817005"/>
                  </a:lnTo>
                  <a:close/>
                </a:path>
              </a:pathLst>
            </a:custGeom>
            <a:solidFill>
              <a:srgbClr val="FAB9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291981" y="7959150"/>
              <a:ext cx="2693035" cy="99695"/>
            </a:xfrm>
            <a:custGeom>
              <a:avLst/>
              <a:gdLst/>
              <a:ahLst/>
              <a:cxnLst/>
              <a:rect l="l" t="t" r="r" b="b"/>
              <a:pathLst>
                <a:path w="2693035" h="99695">
                  <a:moveTo>
                    <a:pt x="2692876" y="99250"/>
                  </a:moveTo>
                  <a:lnTo>
                    <a:pt x="0" y="99250"/>
                  </a:lnTo>
                  <a:lnTo>
                    <a:pt x="0" y="0"/>
                  </a:lnTo>
                  <a:lnTo>
                    <a:pt x="2692876" y="0"/>
                  </a:lnTo>
                  <a:lnTo>
                    <a:pt x="2692876" y="99250"/>
                  </a:lnTo>
                  <a:close/>
                </a:path>
              </a:pathLst>
            </a:custGeom>
            <a:solidFill>
              <a:srgbClr val="EF8A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92060" y="4719558"/>
              <a:ext cx="2384009" cy="3143392"/>
            </a:xfrm>
            <a:prstGeom prst="rect">
              <a:avLst/>
            </a:prstGeom>
          </p:spPr>
        </p:pic>
      </p:grpSp>
      <p:sp>
        <p:nvSpPr>
          <p:cNvPr id="9" name="object 9"/>
          <p:cNvSpPr/>
          <p:nvPr/>
        </p:nvSpPr>
        <p:spPr>
          <a:xfrm>
            <a:off x="13440737" y="7959898"/>
            <a:ext cx="2517775" cy="2327275"/>
          </a:xfrm>
          <a:custGeom>
            <a:avLst/>
            <a:gdLst/>
            <a:ahLst/>
            <a:cxnLst/>
            <a:rect l="l" t="t" r="r" b="b"/>
            <a:pathLst>
              <a:path w="2517775" h="2327275">
                <a:moveTo>
                  <a:pt x="603535" y="761999"/>
                </a:moveTo>
                <a:lnTo>
                  <a:pt x="564958" y="761999"/>
                </a:lnTo>
                <a:lnTo>
                  <a:pt x="560656" y="736599"/>
                </a:lnTo>
                <a:lnTo>
                  <a:pt x="560656" y="596899"/>
                </a:lnTo>
                <a:lnTo>
                  <a:pt x="475544" y="596899"/>
                </a:lnTo>
                <a:lnTo>
                  <a:pt x="432965" y="584199"/>
                </a:lnTo>
                <a:lnTo>
                  <a:pt x="398100" y="558799"/>
                </a:lnTo>
                <a:lnTo>
                  <a:pt x="374543" y="520699"/>
                </a:lnTo>
                <a:lnTo>
                  <a:pt x="365892" y="482599"/>
                </a:lnTo>
                <a:lnTo>
                  <a:pt x="365892" y="101599"/>
                </a:lnTo>
                <a:lnTo>
                  <a:pt x="374543" y="63499"/>
                </a:lnTo>
                <a:lnTo>
                  <a:pt x="398100" y="25399"/>
                </a:lnTo>
                <a:lnTo>
                  <a:pt x="432965" y="0"/>
                </a:lnTo>
                <a:lnTo>
                  <a:pt x="1198639" y="0"/>
                </a:lnTo>
                <a:lnTo>
                  <a:pt x="1230480" y="12699"/>
                </a:lnTo>
                <a:lnTo>
                  <a:pt x="1254522" y="50799"/>
                </a:lnTo>
                <a:lnTo>
                  <a:pt x="453057" y="50799"/>
                </a:lnTo>
                <a:lnTo>
                  <a:pt x="434941" y="63499"/>
                </a:lnTo>
                <a:lnTo>
                  <a:pt x="422855" y="76199"/>
                </a:lnTo>
                <a:lnTo>
                  <a:pt x="418458" y="101599"/>
                </a:lnTo>
                <a:lnTo>
                  <a:pt x="418458" y="482599"/>
                </a:lnTo>
                <a:lnTo>
                  <a:pt x="422855" y="507999"/>
                </a:lnTo>
                <a:lnTo>
                  <a:pt x="434941" y="520699"/>
                </a:lnTo>
                <a:lnTo>
                  <a:pt x="453057" y="533399"/>
                </a:lnTo>
                <a:lnTo>
                  <a:pt x="586874" y="533399"/>
                </a:lnTo>
                <a:lnTo>
                  <a:pt x="597073" y="546099"/>
                </a:lnTo>
                <a:lnTo>
                  <a:pt x="605408" y="546099"/>
                </a:lnTo>
                <a:lnTo>
                  <a:pt x="611030" y="558799"/>
                </a:lnTo>
                <a:lnTo>
                  <a:pt x="613092" y="571499"/>
                </a:lnTo>
                <a:lnTo>
                  <a:pt x="613092" y="685799"/>
                </a:lnTo>
                <a:lnTo>
                  <a:pt x="697837" y="685799"/>
                </a:lnTo>
                <a:lnTo>
                  <a:pt x="603535" y="761999"/>
                </a:lnTo>
                <a:close/>
              </a:path>
              <a:path w="2517775" h="2327275">
                <a:moveTo>
                  <a:pt x="1268419" y="76199"/>
                </a:moveTo>
                <a:lnTo>
                  <a:pt x="1209008" y="76199"/>
                </a:lnTo>
                <a:lnTo>
                  <a:pt x="1200926" y="63499"/>
                </a:lnTo>
                <a:lnTo>
                  <a:pt x="1190361" y="50799"/>
                </a:lnTo>
                <a:lnTo>
                  <a:pt x="1254522" y="50799"/>
                </a:lnTo>
                <a:lnTo>
                  <a:pt x="1268419" y="76199"/>
                </a:lnTo>
                <a:close/>
              </a:path>
              <a:path w="2517775" h="2327275">
                <a:moveTo>
                  <a:pt x="697837" y="685799"/>
                </a:moveTo>
                <a:lnTo>
                  <a:pt x="613092" y="685799"/>
                </a:lnTo>
                <a:lnTo>
                  <a:pt x="781638" y="546099"/>
                </a:lnTo>
                <a:lnTo>
                  <a:pt x="786417" y="546099"/>
                </a:lnTo>
                <a:lnTo>
                  <a:pt x="792358" y="533399"/>
                </a:lnTo>
                <a:lnTo>
                  <a:pt x="1025868" y="533399"/>
                </a:lnTo>
                <a:lnTo>
                  <a:pt x="1025868" y="203199"/>
                </a:lnTo>
                <a:lnTo>
                  <a:pt x="1035950" y="165099"/>
                </a:lnTo>
                <a:lnTo>
                  <a:pt x="1063419" y="114299"/>
                </a:lnTo>
                <a:lnTo>
                  <a:pt x="1104111" y="88899"/>
                </a:lnTo>
                <a:lnTo>
                  <a:pt x="1153859" y="76199"/>
                </a:lnTo>
                <a:lnTo>
                  <a:pt x="1991421" y="76199"/>
                </a:lnTo>
                <a:lnTo>
                  <a:pt x="2041170" y="88899"/>
                </a:lnTo>
                <a:lnTo>
                  <a:pt x="2081861" y="114299"/>
                </a:lnTo>
                <a:lnTo>
                  <a:pt x="2088729" y="126999"/>
                </a:lnTo>
                <a:lnTo>
                  <a:pt x="1153859" y="126999"/>
                </a:lnTo>
                <a:lnTo>
                  <a:pt x="1127693" y="139699"/>
                </a:lnTo>
                <a:lnTo>
                  <a:pt x="1105620" y="152399"/>
                </a:lnTo>
                <a:lnTo>
                  <a:pt x="1089165" y="165099"/>
                </a:lnTo>
                <a:lnTo>
                  <a:pt x="1079854" y="190499"/>
                </a:lnTo>
                <a:lnTo>
                  <a:pt x="1078821" y="203199"/>
                </a:lnTo>
                <a:lnTo>
                  <a:pt x="1078304" y="203199"/>
                </a:lnTo>
                <a:lnTo>
                  <a:pt x="1078304" y="596899"/>
                </a:lnTo>
                <a:lnTo>
                  <a:pt x="807856" y="596899"/>
                </a:lnTo>
                <a:lnTo>
                  <a:pt x="697837" y="685799"/>
                </a:lnTo>
                <a:close/>
              </a:path>
              <a:path w="2517775" h="2327275">
                <a:moveTo>
                  <a:pt x="1903516" y="927099"/>
                </a:moveTo>
                <a:lnTo>
                  <a:pt x="1814739" y="927099"/>
                </a:lnTo>
                <a:lnTo>
                  <a:pt x="1824296" y="914399"/>
                </a:lnTo>
                <a:lnTo>
                  <a:pt x="1829204" y="914399"/>
                </a:lnTo>
                <a:lnTo>
                  <a:pt x="1829204" y="774699"/>
                </a:lnTo>
                <a:lnTo>
                  <a:pt x="1831267" y="761999"/>
                </a:lnTo>
                <a:lnTo>
                  <a:pt x="1836889" y="749299"/>
                </a:lnTo>
                <a:lnTo>
                  <a:pt x="1991421" y="749299"/>
                </a:lnTo>
                <a:lnTo>
                  <a:pt x="2021044" y="736599"/>
                </a:lnTo>
                <a:lnTo>
                  <a:pt x="2045036" y="723899"/>
                </a:lnTo>
                <a:lnTo>
                  <a:pt x="2061110" y="698499"/>
                </a:lnTo>
                <a:lnTo>
                  <a:pt x="2066976" y="673099"/>
                </a:lnTo>
                <a:lnTo>
                  <a:pt x="2066976" y="203199"/>
                </a:lnTo>
                <a:lnTo>
                  <a:pt x="2061110" y="177799"/>
                </a:lnTo>
                <a:lnTo>
                  <a:pt x="2045036" y="152399"/>
                </a:lnTo>
                <a:lnTo>
                  <a:pt x="2021044" y="139699"/>
                </a:lnTo>
                <a:lnTo>
                  <a:pt x="1991421" y="126999"/>
                </a:lnTo>
                <a:lnTo>
                  <a:pt x="2088729" y="126999"/>
                </a:lnTo>
                <a:lnTo>
                  <a:pt x="2109331" y="165099"/>
                </a:lnTo>
                <a:lnTo>
                  <a:pt x="2119413" y="203199"/>
                </a:lnTo>
                <a:lnTo>
                  <a:pt x="2119413" y="673099"/>
                </a:lnTo>
                <a:lnTo>
                  <a:pt x="2109331" y="723899"/>
                </a:lnTo>
                <a:lnTo>
                  <a:pt x="2081861" y="761999"/>
                </a:lnTo>
                <a:lnTo>
                  <a:pt x="2041170" y="787399"/>
                </a:lnTo>
                <a:lnTo>
                  <a:pt x="1991421" y="800099"/>
                </a:lnTo>
                <a:lnTo>
                  <a:pt x="1881641" y="800099"/>
                </a:lnTo>
                <a:lnTo>
                  <a:pt x="1881641" y="876299"/>
                </a:lnTo>
                <a:lnTo>
                  <a:pt x="2155214" y="876299"/>
                </a:lnTo>
                <a:lnTo>
                  <a:pt x="2195557" y="901699"/>
                </a:lnTo>
                <a:lnTo>
                  <a:pt x="1977214" y="901699"/>
                </a:lnTo>
                <a:lnTo>
                  <a:pt x="1939276" y="914399"/>
                </a:lnTo>
                <a:lnTo>
                  <a:pt x="1903516" y="927099"/>
                </a:lnTo>
                <a:close/>
              </a:path>
              <a:path w="2517775" h="2327275">
                <a:moveTo>
                  <a:pt x="1904501" y="457199"/>
                </a:moveTo>
                <a:lnTo>
                  <a:pt x="1240780" y="457199"/>
                </a:lnTo>
                <a:lnTo>
                  <a:pt x="1220801" y="444499"/>
                </a:lnTo>
                <a:lnTo>
                  <a:pt x="1214142" y="431799"/>
                </a:lnTo>
                <a:lnTo>
                  <a:pt x="1220801" y="419099"/>
                </a:lnTo>
                <a:lnTo>
                  <a:pt x="1240780" y="406399"/>
                </a:lnTo>
                <a:lnTo>
                  <a:pt x="1904501" y="406399"/>
                </a:lnTo>
                <a:lnTo>
                  <a:pt x="1924479" y="419099"/>
                </a:lnTo>
                <a:lnTo>
                  <a:pt x="1931139" y="431799"/>
                </a:lnTo>
                <a:lnTo>
                  <a:pt x="1924479" y="444499"/>
                </a:lnTo>
                <a:lnTo>
                  <a:pt x="1904501" y="457199"/>
                </a:lnTo>
                <a:close/>
              </a:path>
              <a:path w="2517775" h="2327275">
                <a:moveTo>
                  <a:pt x="1655622" y="609599"/>
                </a:moveTo>
                <a:lnTo>
                  <a:pt x="1240780" y="609599"/>
                </a:lnTo>
                <a:lnTo>
                  <a:pt x="1220801" y="596899"/>
                </a:lnTo>
                <a:lnTo>
                  <a:pt x="1214142" y="584199"/>
                </a:lnTo>
                <a:lnTo>
                  <a:pt x="1220801" y="558799"/>
                </a:lnTo>
                <a:lnTo>
                  <a:pt x="1675600" y="558799"/>
                </a:lnTo>
                <a:lnTo>
                  <a:pt x="1682260" y="584199"/>
                </a:lnTo>
                <a:lnTo>
                  <a:pt x="1675600" y="596899"/>
                </a:lnTo>
                <a:lnTo>
                  <a:pt x="1655622" y="609599"/>
                </a:lnTo>
                <a:close/>
              </a:path>
              <a:path w="2517775" h="2327275">
                <a:moveTo>
                  <a:pt x="1904501" y="609599"/>
                </a:moveTo>
                <a:lnTo>
                  <a:pt x="1821584" y="609599"/>
                </a:lnTo>
                <a:lnTo>
                  <a:pt x="1801606" y="596899"/>
                </a:lnTo>
                <a:lnTo>
                  <a:pt x="1794946" y="584199"/>
                </a:lnTo>
                <a:lnTo>
                  <a:pt x="1801606" y="558799"/>
                </a:lnTo>
                <a:lnTo>
                  <a:pt x="1924479" y="558799"/>
                </a:lnTo>
                <a:lnTo>
                  <a:pt x="1931139" y="584199"/>
                </a:lnTo>
                <a:lnTo>
                  <a:pt x="1924479" y="596899"/>
                </a:lnTo>
                <a:lnTo>
                  <a:pt x="1904501" y="609599"/>
                </a:lnTo>
                <a:close/>
              </a:path>
              <a:path w="2517775" h="2327275">
                <a:moveTo>
                  <a:pt x="2065421" y="1511299"/>
                </a:moveTo>
                <a:lnTo>
                  <a:pt x="1968566" y="1511299"/>
                </a:lnTo>
                <a:lnTo>
                  <a:pt x="1922322" y="1498599"/>
                </a:lnTo>
                <a:lnTo>
                  <a:pt x="1878773" y="1473199"/>
                </a:lnTo>
                <a:lnTo>
                  <a:pt x="1838431" y="1460499"/>
                </a:lnTo>
                <a:lnTo>
                  <a:pt x="1801807" y="1422399"/>
                </a:lnTo>
                <a:lnTo>
                  <a:pt x="1769414" y="1396999"/>
                </a:lnTo>
                <a:lnTo>
                  <a:pt x="1741763" y="1358899"/>
                </a:lnTo>
                <a:lnTo>
                  <a:pt x="1719365" y="1320799"/>
                </a:lnTo>
                <a:lnTo>
                  <a:pt x="1702734" y="1269999"/>
                </a:lnTo>
                <a:lnTo>
                  <a:pt x="1692379" y="1231899"/>
                </a:lnTo>
                <a:lnTo>
                  <a:pt x="1688814" y="1181099"/>
                </a:lnTo>
                <a:lnTo>
                  <a:pt x="1692697" y="1130299"/>
                </a:lnTo>
                <a:lnTo>
                  <a:pt x="1703945" y="1079499"/>
                </a:lnTo>
                <a:lnTo>
                  <a:pt x="1721956" y="1041399"/>
                </a:lnTo>
                <a:lnTo>
                  <a:pt x="1746129" y="990599"/>
                </a:lnTo>
                <a:lnTo>
                  <a:pt x="1775864" y="952499"/>
                </a:lnTo>
                <a:lnTo>
                  <a:pt x="1587558" y="800099"/>
                </a:lnTo>
                <a:lnTo>
                  <a:pt x="1153859" y="800099"/>
                </a:lnTo>
                <a:lnTo>
                  <a:pt x="1104111" y="787399"/>
                </a:lnTo>
                <a:lnTo>
                  <a:pt x="1063419" y="761999"/>
                </a:lnTo>
                <a:lnTo>
                  <a:pt x="1035950" y="723899"/>
                </a:lnTo>
                <a:lnTo>
                  <a:pt x="1025868" y="673099"/>
                </a:lnTo>
                <a:lnTo>
                  <a:pt x="1025868" y="596899"/>
                </a:lnTo>
                <a:lnTo>
                  <a:pt x="1078304" y="596899"/>
                </a:lnTo>
                <a:lnTo>
                  <a:pt x="1078304" y="673099"/>
                </a:lnTo>
                <a:lnTo>
                  <a:pt x="1084171" y="698499"/>
                </a:lnTo>
                <a:lnTo>
                  <a:pt x="1100244" y="723899"/>
                </a:lnTo>
                <a:lnTo>
                  <a:pt x="1124237" y="736599"/>
                </a:lnTo>
                <a:lnTo>
                  <a:pt x="1153859" y="749299"/>
                </a:lnTo>
                <a:lnTo>
                  <a:pt x="1613776" y="749299"/>
                </a:lnTo>
                <a:lnTo>
                  <a:pt x="1814739" y="927099"/>
                </a:lnTo>
                <a:lnTo>
                  <a:pt x="1903516" y="927099"/>
                </a:lnTo>
                <a:lnTo>
                  <a:pt x="1870275" y="939799"/>
                </a:lnTo>
                <a:lnTo>
                  <a:pt x="1870017" y="952499"/>
                </a:lnTo>
                <a:lnTo>
                  <a:pt x="1859894" y="952499"/>
                </a:lnTo>
                <a:lnTo>
                  <a:pt x="1850450" y="965199"/>
                </a:lnTo>
                <a:lnTo>
                  <a:pt x="1841296" y="965199"/>
                </a:lnTo>
                <a:lnTo>
                  <a:pt x="1832433" y="977899"/>
                </a:lnTo>
                <a:lnTo>
                  <a:pt x="1829592" y="977899"/>
                </a:lnTo>
                <a:lnTo>
                  <a:pt x="1799574" y="1015999"/>
                </a:lnTo>
                <a:lnTo>
                  <a:pt x="1775062" y="1041399"/>
                </a:lnTo>
                <a:lnTo>
                  <a:pt x="1756724" y="1092199"/>
                </a:lnTo>
                <a:lnTo>
                  <a:pt x="1745231" y="1130299"/>
                </a:lnTo>
                <a:lnTo>
                  <a:pt x="1741251" y="1181099"/>
                </a:lnTo>
                <a:lnTo>
                  <a:pt x="1745681" y="1231899"/>
                </a:lnTo>
                <a:lnTo>
                  <a:pt x="1758459" y="1282699"/>
                </a:lnTo>
                <a:lnTo>
                  <a:pt x="1778815" y="1320799"/>
                </a:lnTo>
                <a:lnTo>
                  <a:pt x="1805980" y="1358899"/>
                </a:lnTo>
                <a:lnTo>
                  <a:pt x="1839183" y="1396999"/>
                </a:lnTo>
                <a:lnTo>
                  <a:pt x="1877656" y="1422399"/>
                </a:lnTo>
                <a:lnTo>
                  <a:pt x="1920628" y="1435099"/>
                </a:lnTo>
                <a:lnTo>
                  <a:pt x="1967331" y="1447799"/>
                </a:lnTo>
                <a:lnTo>
                  <a:pt x="2016994" y="1460499"/>
                </a:lnTo>
                <a:lnTo>
                  <a:pt x="2195557" y="1460499"/>
                </a:lnTo>
                <a:lnTo>
                  <a:pt x="2155214" y="1473199"/>
                </a:lnTo>
                <a:lnTo>
                  <a:pt x="2111665" y="1498599"/>
                </a:lnTo>
                <a:lnTo>
                  <a:pt x="2065421" y="1511299"/>
                </a:lnTo>
                <a:close/>
              </a:path>
              <a:path w="2517775" h="2327275">
                <a:moveTo>
                  <a:pt x="549673" y="1511299"/>
                </a:moveTo>
                <a:lnTo>
                  <a:pt x="452818" y="1511299"/>
                </a:lnTo>
                <a:lnTo>
                  <a:pt x="406574" y="1498599"/>
                </a:lnTo>
                <a:lnTo>
                  <a:pt x="363025" y="1473199"/>
                </a:lnTo>
                <a:lnTo>
                  <a:pt x="322682" y="1460499"/>
                </a:lnTo>
                <a:lnTo>
                  <a:pt x="286059" y="1422399"/>
                </a:lnTo>
                <a:lnTo>
                  <a:pt x="253665" y="1396999"/>
                </a:lnTo>
                <a:lnTo>
                  <a:pt x="226014" y="1358899"/>
                </a:lnTo>
                <a:lnTo>
                  <a:pt x="203617" y="1320799"/>
                </a:lnTo>
                <a:lnTo>
                  <a:pt x="186985" y="1269999"/>
                </a:lnTo>
                <a:lnTo>
                  <a:pt x="176631" y="1231899"/>
                </a:lnTo>
                <a:lnTo>
                  <a:pt x="173066" y="1181099"/>
                </a:lnTo>
                <a:lnTo>
                  <a:pt x="176631" y="1130299"/>
                </a:lnTo>
                <a:lnTo>
                  <a:pt x="186985" y="1079499"/>
                </a:lnTo>
                <a:lnTo>
                  <a:pt x="203617" y="1041399"/>
                </a:lnTo>
                <a:lnTo>
                  <a:pt x="226014" y="1003299"/>
                </a:lnTo>
                <a:lnTo>
                  <a:pt x="253665" y="965199"/>
                </a:lnTo>
                <a:lnTo>
                  <a:pt x="286059" y="927099"/>
                </a:lnTo>
                <a:lnTo>
                  <a:pt x="322682" y="901699"/>
                </a:lnTo>
                <a:lnTo>
                  <a:pt x="363025" y="876299"/>
                </a:lnTo>
                <a:lnTo>
                  <a:pt x="406574" y="863599"/>
                </a:lnTo>
                <a:lnTo>
                  <a:pt x="452818" y="850899"/>
                </a:lnTo>
                <a:lnTo>
                  <a:pt x="549673" y="850899"/>
                </a:lnTo>
                <a:lnTo>
                  <a:pt x="595917" y="863599"/>
                </a:lnTo>
                <a:lnTo>
                  <a:pt x="639466" y="876299"/>
                </a:lnTo>
                <a:lnTo>
                  <a:pt x="679808" y="901699"/>
                </a:lnTo>
                <a:lnTo>
                  <a:pt x="451621" y="901699"/>
                </a:lnTo>
                <a:lnTo>
                  <a:pt x="404948" y="914399"/>
                </a:lnTo>
                <a:lnTo>
                  <a:pt x="361998" y="939799"/>
                </a:lnTo>
                <a:lnTo>
                  <a:pt x="323542" y="965199"/>
                </a:lnTo>
                <a:lnTo>
                  <a:pt x="290349" y="1003299"/>
                </a:lnTo>
                <a:lnTo>
                  <a:pt x="263191" y="1041399"/>
                </a:lnTo>
                <a:lnTo>
                  <a:pt x="242838" y="1079499"/>
                </a:lnTo>
                <a:lnTo>
                  <a:pt x="230061" y="1130299"/>
                </a:lnTo>
                <a:lnTo>
                  <a:pt x="225631" y="1181099"/>
                </a:lnTo>
                <a:lnTo>
                  <a:pt x="230061" y="1231899"/>
                </a:lnTo>
                <a:lnTo>
                  <a:pt x="242838" y="1282699"/>
                </a:lnTo>
                <a:lnTo>
                  <a:pt x="263191" y="1320799"/>
                </a:lnTo>
                <a:lnTo>
                  <a:pt x="290349" y="1358899"/>
                </a:lnTo>
                <a:lnTo>
                  <a:pt x="323542" y="1396999"/>
                </a:lnTo>
                <a:lnTo>
                  <a:pt x="361998" y="1422399"/>
                </a:lnTo>
                <a:lnTo>
                  <a:pt x="404948" y="1435099"/>
                </a:lnTo>
                <a:lnTo>
                  <a:pt x="451621" y="1447799"/>
                </a:lnTo>
                <a:lnTo>
                  <a:pt x="501245" y="1460499"/>
                </a:lnTo>
                <a:lnTo>
                  <a:pt x="679808" y="1460499"/>
                </a:lnTo>
                <a:lnTo>
                  <a:pt x="639466" y="1473199"/>
                </a:lnTo>
                <a:lnTo>
                  <a:pt x="595917" y="1498599"/>
                </a:lnTo>
                <a:lnTo>
                  <a:pt x="549673" y="1511299"/>
                </a:lnTo>
                <a:close/>
              </a:path>
              <a:path w="2517775" h="2327275">
                <a:moveTo>
                  <a:pt x="2155214" y="876299"/>
                </a:moveTo>
                <a:lnTo>
                  <a:pt x="1881641" y="876299"/>
                </a:lnTo>
                <a:lnTo>
                  <a:pt x="1913433" y="863599"/>
                </a:lnTo>
                <a:lnTo>
                  <a:pt x="1946702" y="863599"/>
                </a:lnTo>
                <a:lnTo>
                  <a:pt x="1981279" y="850899"/>
                </a:lnTo>
                <a:lnTo>
                  <a:pt x="2065421" y="850899"/>
                </a:lnTo>
                <a:lnTo>
                  <a:pt x="2111665" y="863599"/>
                </a:lnTo>
                <a:lnTo>
                  <a:pt x="2155214" y="876299"/>
                </a:lnTo>
                <a:close/>
              </a:path>
              <a:path w="2517775" h="2327275">
                <a:moveTo>
                  <a:pt x="679808" y="1460499"/>
                </a:moveTo>
                <a:lnTo>
                  <a:pt x="501245" y="1460499"/>
                </a:lnTo>
                <a:lnTo>
                  <a:pt x="550908" y="1447799"/>
                </a:lnTo>
                <a:lnTo>
                  <a:pt x="597611" y="1435099"/>
                </a:lnTo>
                <a:lnTo>
                  <a:pt x="640583" y="1422399"/>
                </a:lnTo>
                <a:lnTo>
                  <a:pt x="679056" y="1396999"/>
                </a:lnTo>
                <a:lnTo>
                  <a:pt x="712259" y="1358899"/>
                </a:lnTo>
                <a:lnTo>
                  <a:pt x="739424" y="1320799"/>
                </a:lnTo>
                <a:lnTo>
                  <a:pt x="759780" y="1282699"/>
                </a:lnTo>
                <a:lnTo>
                  <a:pt x="772558" y="1231899"/>
                </a:lnTo>
                <a:lnTo>
                  <a:pt x="776989" y="1181099"/>
                </a:lnTo>
                <a:lnTo>
                  <a:pt x="772558" y="1130299"/>
                </a:lnTo>
                <a:lnTo>
                  <a:pt x="759780" y="1079499"/>
                </a:lnTo>
                <a:lnTo>
                  <a:pt x="739424" y="1041399"/>
                </a:lnTo>
                <a:lnTo>
                  <a:pt x="712259" y="1003299"/>
                </a:lnTo>
                <a:lnTo>
                  <a:pt x="679056" y="965199"/>
                </a:lnTo>
                <a:lnTo>
                  <a:pt x="640583" y="939799"/>
                </a:lnTo>
                <a:lnTo>
                  <a:pt x="597611" y="914399"/>
                </a:lnTo>
                <a:lnTo>
                  <a:pt x="550908" y="901699"/>
                </a:lnTo>
                <a:lnTo>
                  <a:pt x="679808" y="901699"/>
                </a:lnTo>
                <a:lnTo>
                  <a:pt x="716432" y="927099"/>
                </a:lnTo>
                <a:lnTo>
                  <a:pt x="748825" y="965199"/>
                </a:lnTo>
                <a:lnTo>
                  <a:pt x="776476" y="1003299"/>
                </a:lnTo>
                <a:lnTo>
                  <a:pt x="798874" y="1041399"/>
                </a:lnTo>
                <a:lnTo>
                  <a:pt x="815505" y="1079499"/>
                </a:lnTo>
                <a:lnTo>
                  <a:pt x="825860" y="1130299"/>
                </a:lnTo>
                <a:lnTo>
                  <a:pt x="829425" y="1181099"/>
                </a:lnTo>
                <a:lnTo>
                  <a:pt x="825860" y="1231899"/>
                </a:lnTo>
                <a:lnTo>
                  <a:pt x="815505" y="1269999"/>
                </a:lnTo>
                <a:lnTo>
                  <a:pt x="798874" y="1320799"/>
                </a:lnTo>
                <a:lnTo>
                  <a:pt x="776476" y="1358899"/>
                </a:lnTo>
                <a:lnTo>
                  <a:pt x="748825" y="1396999"/>
                </a:lnTo>
                <a:lnTo>
                  <a:pt x="716432" y="1422399"/>
                </a:lnTo>
                <a:lnTo>
                  <a:pt x="679808" y="1460499"/>
                </a:lnTo>
                <a:close/>
              </a:path>
              <a:path w="2517775" h="2327275">
                <a:moveTo>
                  <a:pt x="2195557" y="1460499"/>
                </a:moveTo>
                <a:lnTo>
                  <a:pt x="2016994" y="1460499"/>
                </a:lnTo>
                <a:lnTo>
                  <a:pt x="2066618" y="1447799"/>
                </a:lnTo>
                <a:lnTo>
                  <a:pt x="2113291" y="1435099"/>
                </a:lnTo>
                <a:lnTo>
                  <a:pt x="2156241" y="1422399"/>
                </a:lnTo>
                <a:lnTo>
                  <a:pt x="2194697" y="1396999"/>
                </a:lnTo>
                <a:lnTo>
                  <a:pt x="2227890" y="1358899"/>
                </a:lnTo>
                <a:lnTo>
                  <a:pt x="2255048" y="1320799"/>
                </a:lnTo>
                <a:lnTo>
                  <a:pt x="2275401" y="1282699"/>
                </a:lnTo>
                <a:lnTo>
                  <a:pt x="2288178" y="1231899"/>
                </a:lnTo>
                <a:lnTo>
                  <a:pt x="2292608" y="1181099"/>
                </a:lnTo>
                <a:lnTo>
                  <a:pt x="2288178" y="1130299"/>
                </a:lnTo>
                <a:lnTo>
                  <a:pt x="2275401" y="1079499"/>
                </a:lnTo>
                <a:lnTo>
                  <a:pt x="2255048" y="1041399"/>
                </a:lnTo>
                <a:lnTo>
                  <a:pt x="2227890" y="1003299"/>
                </a:lnTo>
                <a:lnTo>
                  <a:pt x="2194697" y="965199"/>
                </a:lnTo>
                <a:lnTo>
                  <a:pt x="2156241" y="939799"/>
                </a:lnTo>
                <a:lnTo>
                  <a:pt x="2113291" y="914399"/>
                </a:lnTo>
                <a:lnTo>
                  <a:pt x="2066618" y="901699"/>
                </a:lnTo>
                <a:lnTo>
                  <a:pt x="2195557" y="901699"/>
                </a:lnTo>
                <a:lnTo>
                  <a:pt x="2232180" y="927099"/>
                </a:lnTo>
                <a:lnTo>
                  <a:pt x="2264574" y="965199"/>
                </a:lnTo>
                <a:lnTo>
                  <a:pt x="2292225" y="1003299"/>
                </a:lnTo>
                <a:lnTo>
                  <a:pt x="2314622" y="1041399"/>
                </a:lnTo>
                <a:lnTo>
                  <a:pt x="2331254" y="1079499"/>
                </a:lnTo>
                <a:lnTo>
                  <a:pt x="2341608" y="1130299"/>
                </a:lnTo>
                <a:lnTo>
                  <a:pt x="2345174" y="1181099"/>
                </a:lnTo>
                <a:lnTo>
                  <a:pt x="2341608" y="1231899"/>
                </a:lnTo>
                <a:lnTo>
                  <a:pt x="2331254" y="1269999"/>
                </a:lnTo>
                <a:lnTo>
                  <a:pt x="2314622" y="1320799"/>
                </a:lnTo>
                <a:lnTo>
                  <a:pt x="2292225" y="1358899"/>
                </a:lnTo>
                <a:lnTo>
                  <a:pt x="2264574" y="1396999"/>
                </a:lnTo>
                <a:lnTo>
                  <a:pt x="2232180" y="1422399"/>
                </a:lnTo>
                <a:lnTo>
                  <a:pt x="2195557" y="1460499"/>
                </a:lnTo>
                <a:close/>
              </a:path>
              <a:path w="2517775" h="2327275">
                <a:moveTo>
                  <a:pt x="52565" y="2327101"/>
                </a:moveTo>
                <a:lnTo>
                  <a:pt x="0" y="2327101"/>
                </a:lnTo>
                <a:lnTo>
                  <a:pt x="0" y="1948585"/>
                </a:lnTo>
                <a:lnTo>
                  <a:pt x="3194" y="1894994"/>
                </a:lnTo>
                <a:lnTo>
                  <a:pt x="12508" y="1842854"/>
                </a:lnTo>
                <a:lnTo>
                  <a:pt x="27542" y="1792837"/>
                </a:lnTo>
                <a:lnTo>
                  <a:pt x="47892" y="1745617"/>
                </a:lnTo>
                <a:lnTo>
                  <a:pt x="73157" y="1701866"/>
                </a:lnTo>
                <a:lnTo>
                  <a:pt x="102935" y="1662257"/>
                </a:lnTo>
                <a:lnTo>
                  <a:pt x="138870" y="1625870"/>
                </a:lnTo>
                <a:lnTo>
                  <a:pt x="179169" y="1595727"/>
                </a:lnTo>
                <a:lnTo>
                  <a:pt x="223237" y="1572817"/>
                </a:lnTo>
                <a:lnTo>
                  <a:pt x="270480" y="1558128"/>
                </a:lnTo>
                <a:lnTo>
                  <a:pt x="320301" y="1552649"/>
                </a:lnTo>
                <a:lnTo>
                  <a:pt x="329410" y="1552701"/>
                </a:lnTo>
                <a:lnTo>
                  <a:pt x="338544" y="1553070"/>
                </a:lnTo>
                <a:lnTo>
                  <a:pt x="347726" y="1553778"/>
                </a:lnTo>
                <a:lnTo>
                  <a:pt x="356980" y="1554851"/>
                </a:lnTo>
                <a:lnTo>
                  <a:pt x="500987" y="1574156"/>
                </a:lnTo>
                <a:lnTo>
                  <a:pt x="756767" y="1574156"/>
                </a:lnTo>
                <a:lnTo>
                  <a:pt x="776746" y="1581280"/>
                </a:lnTo>
                <a:lnTo>
                  <a:pt x="815224" y="1601022"/>
                </a:lnTo>
                <a:lnTo>
                  <a:pt x="821389" y="1605250"/>
                </a:lnTo>
                <a:lnTo>
                  <a:pt x="320688" y="1605250"/>
                </a:lnTo>
                <a:lnTo>
                  <a:pt x="270996" y="1611834"/>
                </a:lnTo>
                <a:lnTo>
                  <a:pt x="224307" y="1630029"/>
                </a:lnTo>
                <a:lnTo>
                  <a:pt x="181348" y="1658670"/>
                </a:lnTo>
                <a:lnTo>
                  <a:pt x="142844" y="1696590"/>
                </a:lnTo>
                <a:lnTo>
                  <a:pt x="112277" y="1738320"/>
                </a:lnTo>
                <a:lnTo>
                  <a:pt x="87241" y="1785591"/>
                </a:lnTo>
                <a:lnTo>
                  <a:pt x="68460" y="1837196"/>
                </a:lnTo>
                <a:lnTo>
                  <a:pt x="56660" y="1891930"/>
                </a:lnTo>
                <a:lnTo>
                  <a:pt x="52565" y="1948585"/>
                </a:lnTo>
                <a:lnTo>
                  <a:pt x="52565" y="2327101"/>
                </a:lnTo>
                <a:close/>
              </a:path>
              <a:path w="2517775" h="2327275">
                <a:moveTo>
                  <a:pt x="756767" y="1574156"/>
                </a:moveTo>
                <a:lnTo>
                  <a:pt x="500987" y="1574156"/>
                </a:lnTo>
                <a:lnTo>
                  <a:pt x="644864" y="1554851"/>
                </a:lnTo>
                <a:lnTo>
                  <a:pt x="647060" y="1554592"/>
                </a:lnTo>
                <a:lnTo>
                  <a:pt x="648222" y="1554592"/>
                </a:lnTo>
                <a:lnTo>
                  <a:pt x="692929" y="1557684"/>
                </a:lnTo>
                <a:lnTo>
                  <a:pt x="735876" y="1566707"/>
                </a:lnTo>
                <a:lnTo>
                  <a:pt x="756767" y="1574156"/>
                </a:lnTo>
                <a:close/>
              </a:path>
              <a:path w="2517775" h="2327275">
                <a:moveTo>
                  <a:pt x="502149" y="1627146"/>
                </a:moveTo>
                <a:lnTo>
                  <a:pt x="499695" y="1627146"/>
                </a:lnTo>
                <a:lnTo>
                  <a:pt x="497500" y="1626887"/>
                </a:lnTo>
                <a:lnTo>
                  <a:pt x="350006" y="1607064"/>
                </a:lnTo>
                <a:lnTo>
                  <a:pt x="342646" y="1606234"/>
                </a:lnTo>
                <a:lnTo>
                  <a:pt x="335299" y="1605671"/>
                </a:lnTo>
                <a:lnTo>
                  <a:pt x="327975" y="1605352"/>
                </a:lnTo>
                <a:lnTo>
                  <a:pt x="320688" y="1605250"/>
                </a:lnTo>
                <a:lnTo>
                  <a:pt x="821389" y="1605250"/>
                </a:lnTo>
                <a:lnTo>
                  <a:pt x="824412" y="1607323"/>
                </a:lnTo>
                <a:lnTo>
                  <a:pt x="649385" y="1607323"/>
                </a:lnTo>
                <a:lnTo>
                  <a:pt x="504474" y="1626887"/>
                </a:lnTo>
                <a:lnTo>
                  <a:pt x="502149" y="1627146"/>
                </a:lnTo>
                <a:close/>
              </a:path>
              <a:path w="2517775" h="2327275">
                <a:moveTo>
                  <a:pt x="1001716" y="2327101"/>
                </a:moveTo>
                <a:lnTo>
                  <a:pt x="949280" y="2327101"/>
                </a:lnTo>
                <a:lnTo>
                  <a:pt x="949280" y="1948585"/>
                </a:lnTo>
                <a:lnTo>
                  <a:pt x="946012" y="1897698"/>
                </a:lnTo>
                <a:lnTo>
                  <a:pt x="936526" y="1849317"/>
                </a:lnTo>
                <a:lnTo>
                  <a:pt x="921293" y="1803931"/>
                </a:lnTo>
                <a:lnTo>
                  <a:pt x="900788" y="1762029"/>
                </a:lnTo>
                <a:lnTo>
                  <a:pt x="875470" y="1724083"/>
                </a:lnTo>
                <a:lnTo>
                  <a:pt x="845855" y="1690631"/>
                </a:lnTo>
                <a:lnTo>
                  <a:pt x="812372" y="1662114"/>
                </a:lnTo>
                <a:lnTo>
                  <a:pt x="775511" y="1639035"/>
                </a:lnTo>
                <a:lnTo>
                  <a:pt x="735743" y="1621885"/>
                </a:lnTo>
                <a:lnTo>
                  <a:pt x="693544" y="1611151"/>
                </a:lnTo>
                <a:lnTo>
                  <a:pt x="649385" y="1607323"/>
                </a:lnTo>
                <a:lnTo>
                  <a:pt x="824412" y="1607323"/>
                </a:lnTo>
                <a:lnTo>
                  <a:pt x="883738" y="1654495"/>
                </a:lnTo>
                <a:lnTo>
                  <a:pt x="913142" y="1687465"/>
                </a:lnTo>
                <a:lnTo>
                  <a:pt x="938899" y="1724099"/>
                </a:lnTo>
                <a:lnTo>
                  <a:pt x="960664" y="1763969"/>
                </a:lnTo>
                <a:lnTo>
                  <a:pt x="978150" y="1806742"/>
                </a:lnTo>
                <a:lnTo>
                  <a:pt x="991032" y="1852023"/>
                </a:lnTo>
                <a:lnTo>
                  <a:pt x="998992" y="1899431"/>
                </a:lnTo>
                <a:lnTo>
                  <a:pt x="1001716" y="1948585"/>
                </a:lnTo>
                <a:lnTo>
                  <a:pt x="1001716" y="2327101"/>
                </a:lnTo>
                <a:close/>
              </a:path>
              <a:path w="2517775" h="2327275">
                <a:moveTo>
                  <a:pt x="1568184" y="2327101"/>
                </a:moveTo>
                <a:lnTo>
                  <a:pt x="1515748" y="2327101"/>
                </a:lnTo>
                <a:lnTo>
                  <a:pt x="1515748" y="1948585"/>
                </a:lnTo>
                <a:lnTo>
                  <a:pt x="1518933" y="1894994"/>
                </a:lnTo>
                <a:lnTo>
                  <a:pt x="1528228" y="1842854"/>
                </a:lnTo>
                <a:lnTo>
                  <a:pt x="1543242" y="1792837"/>
                </a:lnTo>
                <a:lnTo>
                  <a:pt x="1563583" y="1745617"/>
                </a:lnTo>
                <a:lnTo>
                  <a:pt x="1588860" y="1701866"/>
                </a:lnTo>
                <a:lnTo>
                  <a:pt x="1618684" y="1662257"/>
                </a:lnTo>
                <a:lnTo>
                  <a:pt x="1654617" y="1625870"/>
                </a:lnTo>
                <a:lnTo>
                  <a:pt x="1694909" y="1595727"/>
                </a:lnTo>
                <a:lnTo>
                  <a:pt x="1738958" y="1572817"/>
                </a:lnTo>
                <a:lnTo>
                  <a:pt x="1786162" y="1558128"/>
                </a:lnTo>
                <a:lnTo>
                  <a:pt x="1835920" y="1552649"/>
                </a:lnTo>
                <a:lnTo>
                  <a:pt x="1845050" y="1552701"/>
                </a:lnTo>
                <a:lnTo>
                  <a:pt x="1854228" y="1553070"/>
                </a:lnTo>
                <a:lnTo>
                  <a:pt x="1863454" y="1553778"/>
                </a:lnTo>
                <a:lnTo>
                  <a:pt x="1872729" y="1554851"/>
                </a:lnTo>
                <a:lnTo>
                  <a:pt x="2016606" y="1574156"/>
                </a:lnTo>
                <a:lnTo>
                  <a:pt x="2272516" y="1574156"/>
                </a:lnTo>
                <a:lnTo>
                  <a:pt x="2292495" y="1581280"/>
                </a:lnTo>
                <a:lnTo>
                  <a:pt x="2330973" y="1601022"/>
                </a:lnTo>
                <a:lnTo>
                  <a:pt x="2337138" y="1605250"/>
                </a:lnTo>
                <a:lnTo>
                  <a:pt x="1836308" y="1605250"/>
                </a:lnTo>
                <a:lnTo>
                  <a:pt x="1786634" y="1611834"/>
                </a:lnTo>
                <a:lnTo>
                  <a:pt x="1739975" y="1630029"/>
                </a:lnTo>
                <a:lnTo>
                  <a:pt x="1697021" y="1658670"/>
                </a:lnTo>
                <a:lnTo>
                  <a:pt x="1658463" y="1696590"/>
                </a:lnTo>
                <a:lnTo>
                  <a:pt x="1627947" y="1738320"/>
                </a:lnTo>
                <a:lnTo>
                  <a:pt x="1602917" y="1785591"/>
                </a:lnTo>
                <a:lnTo>
                  <a:pt x="1584117" y="1837196"/>
                </a:lnTo>
                <a:lnTo>
                  <a:pt x="1572292" y="1891930"/>
                </a:lnTo>
                <a:lnTo>
                  <a:pt x="1568184" y="1948585"/>
                </a:lnTo>
                <a:lnTo>
                  <a:pt x="1568184" y="2327101"/>
                </a:lnTo>
                <a:close/>
              </a:path>
              <a:path w="2517775" h="2327275">
                <a:moveTo>
                  <a:pt x="2272516" y="1574156"/>
                </a:moveTo>
                <a:lnTo>
                  <a:pt x="2016606" y="1574156"/>
                </a:lnTo>
                <a:lnTo>
                  <a:pt x="2160484" y="1554851"/>
                </a:lnTo>
                <a:lnTo>
                  <a:pt x="2162808" y="1554592"/>
                </a:lnTo>
                <a:lnTo>
                  <a:pt x="2163971" y="1554592"/>
                </a:lnTo>
                <a:lnTo>
                  <a:pt x="2208678" y="1557684"/>
                </a:lnTo>
                <a:lnTo>
                  <a:pt x="2251625" y="1566707"/>
                </a:lnTo>
                <a:lnTo>
                  <a:pt x="2272516" y="1574156"/>
                </a:lnTo>
                <a:close/>
              </a:path>
              <a:path w="2517775" h="2327275">
                <a:moveTo>
                  <a:pt x="2017769" y="1627146"/>
                </a:moveTo>
                <a:lnTo>
                  <a:pt x="2015444" y="1627146"/>
                </a:lnTo>
                <a:lnTo>
                  <a:pt x="2013119" y="1626887"/>
                </a:lnTo>
                <a:lnTo>
                  <a:pt x="1865755" y="1607064"/>
                </a:lnTo>
                <a:lnTo>
                  <a:pt x="1858320" y="1606234"/>
                </a:lnTo>
                <a:lnTo>
                  <a:pt x="1850934" y="1605671"/>
                </a:lnTo>
                <a:lnTo>
                  <a:pt x="1843597" y="1605352"/>
                </a:lnTo>
                <a:lnTo>
                  <a:pt x="1836308" y="1605250"/>
                </a:lnTo>
                <a:lnTo>
                  <a:pt x="2337138" y="1605250"/>
                </a:lnTo>
                <a:lnTo>
                  <a:pt x="2340160" y="1607323"/>
                </a:lnTo>
                <a:lnTo>
                  <a:pt x="2165004" y="1607323"/>
                </a:lnTo>
                <a:lnTo>
                  <a:pt x="2020094" y="1626887"/>
                </a:lnTo>
                <a:lnTo>
                  <a:pt x="2017769" y="1627146"/>
                </a:lnTo>
                <a:close/>
              </a:path>
              <a:path w="2517775" h="2327275">
                <a:moveTo>
                  <a:pt x="2517465" y="2327101"/>
                </a:moveTo>
                <a:lnTo>
                  <a:pt x="2464899" y="2327101"/>
                </a:lnTo>
                <a:lnTo>
                  <a:pt x="2464899" y="1948585"/>
                </a:lnTo>
                <a:lnTo>
                  <a:pt x="2461635" y="1897695"/>
                </a:lnTo>
                <a:lnTo>
                  <a:pt x="2452156" y="1849306"/>
                </a:lnTo>
                <a:lnTo>
                  <a:pt x="2436934" y="1803910"/>
                </a:lnTo>
                <a:lnTo>
                  <a:pt x="2416441" y="1761996"/>
                </a:lnTo>
                <a:lnTo>
                  <a:pt x="2391148" y="1724055"/>
                </a:lnTo>
                <a:lnTo>
                  <a:pt x="2361526" y="1690579"/>
                </a:lnTo>
                <a:lnTo>
                  <a:pt x="2328049" y="1662056"/>
                </a:lnTo>
                <a:lnTo>
                  <a:pt x="2291186" y="1638979"/>
                </a:lnTo>
                <a:lnTo>
                  <a:pt x="2251410" y="1621837"/>
                </a:lnTo>
                <a:lnTo>
                  <a:pt x="2209192" y="1611122"/>
                </a:lnTo>
                <a:lnTo>
                  <a:pt x="2165004" y="1607323"/>
                </a:lnTo>
                <a:lnTo>
                  <a:pt x="2340160" y="1607323"/>
                </a:lnTo>
                <a:lnTo>
                  <a:pt x="2399487" y="1654495"/>
                </a:lnTo>
                <a:lnTo>
                  <a:pt x="2428891" y="1687465"/>
                </a:lnTo>
                <a:lnTo>
                  <a:pt x="2454638" y="1724083"/>
                </a:lnTo>
                <a:lnTo>
                  <a:pt x="2476413" y="1763969"/>
                </a:lnTo>
                <a:lnTo>
                  <a:pt x="2493899" y="1806742"/>
                </a:lnTo>
                <a:lnTo>
                  <a:pt x="2506780" y="1852023"/>
                </a:lnTo>
                <a:lnTo>
                  <a:pt x="2514741" y="1899431"/>
                </a:lnTo>
                <a:lnTo>
                  <a:pt x="2517465" y="1948585"/>
                </a:lnTo>
                <a:lnTo>
                  <a:pt x="2517465" y="232710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250045" y="10199589"/>
            <a:ext cx="838200" cy="87630"/>
          </a:xfrm>
          <a:custGeom>
            <a:avLst/>
            <a:gdLst/>
            <a:ahLst/>
            <a:cxnLst/>
            <a:rect l="l" t="t" r="r" b="b"/>
            <a:pathLst>
              <a:path w="838200" h="87629">
                <a:moveTo>
                  <a:pt x="837660" y="87409"/>
                </a:moveTo>
                <a:lnTo>
                  <a:pt x="0" y="87409"/>
                </a:lnTo>
                <a:lnTo>
                  <a:pt x="15998" y="73320"/>
                </a:lnTo>
                <a:lnTo>
                  <a:pt x="53404" y="48043"/>
                </a:lnTo>
                <a:lnTo>
                  <a:pt x="94021" y="27653"/>
                </a:lnTo>
                <a:lnTo>
                  <a:pt x="137431" y="12570"/>
                </a:lnTo>
                <a:lnTo>
                  <a:pt x="183214" y="3212"/>
                </a:lnTo>
                <a:lnTo>
                  <a:pt x="230953" y="0"/>
                </a:lnTo>
                <a:lnTo>
                  <a:pt x="606725" y="0"/>
                </a:lnTo>
                <a:lnTo>
                  <a:pt x="654463" y="3212"/>
                </a:lnTo>
                <a:lnTo>
                  <a:pt x="700244" y="12570"/>
                </a:lnTo>
                <a:lnTo>
                  <a:pt x="743650" y="27653"/>
                </a:lnTo>
                <a:lnTo>
                  <a:pt x="784263" y="48043"/>
                </a:lnTo>
                <a:lnTo>
                  <a:pt x="821664" y="73320"/>
                </a:lnTo>
                <a:lnTo>
                  <a:pt x="837660" y="874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289099" y="9348862"/>
            <a:ext cx="720725" cy="721360"/>
          </a:xfrm>
          <a:custGeom>
            <a:avLst/>
            <a:gdLst/>
            <a:ahLst/>
            <a:cxnLst/>
            <a:rect l="l" t="t" r="r" b="b"/>
            <a:pathLst>
              <a:path w="720725" h="721359">
                <a:moveTo>
                  <a:pt x="369105" y="720896"/>
                </a:moveTo>
                <a:lnTo>
                  <a:pt x="298652" y="715697"/>
                </a:lnTo>
                <a:lnTo>
                  <a:pt x="230567" y="696846"/>
                </a:lnTo>
                <a:lnTo>
                  <a:pt x="167465" y="665067"/>
                </a:lnTo>
                <a:lnTo>
                  <a:pt x="111772" y="621582"/>
                </a:lnTo>
                <a:lnTo>
                  <a:pt x="65629" y="568061"/>
                </a:lnTo>
                <a:lnTo>
                  <a:pt x="30808" y="506562"/>
                </a:lnTo>
                <a:lnTo>
                  <a:pt x="8648" y="439449"/>
                </a:lnTo>
                <a:lnTo>
                  <a:pt x="0" y="369299"/>
                </a:lnTo>
                <a:lnTo>
                  <a:pt x="867" y="333926"/>
                </a:lnTo>
                <a:lnTo>
                  <a:pt x="12944" y="264285"/>
                </a:lnTo>
                <a:lnTo>
                  <a:pt x="38368" y="198339"/>
                </a:lnTo>
                <a:lnTo>
                  <a:pt x="76162" y="138624"/>
                </a:lnTo>
                <a:lnTo>
                  <a:pt x="124874" y="87433"/>
                </a:lnTo>
                <a:lnTo>
                  <a:pt x="182632" y="46733"/>
                </a:lnTo>
                <a:lnTo>
                  <a:pt x="247215" y="18090"/>
                </a:lnTo>
                <a:lnTo>
                  <a:pt x="316143" y="2603"/>
                </a:lnTo>
                <a:lnTo>
                  <a:pt x="351412" y="0"/>
                </a:lnTo>
                <a:lnTo>
                  <a:pt x="386766" y="868"/>
                </a:lnTo>
                <a:lnTo>
                  <a:pt x="456371" y="12951"/>
                </a:lnTo>
                <a:lnTo>
                  <a:pt x="522282" y="38388"/>
                </a:lnTo>
                <a:lnTo>
                  <a:pt x="581966" y="76202"/>
                </a:lnTo>
                <a:lnTo>
                  <a:pt x="633131" y="124940"/>
                </a:lnTo>
                <a:lnTo>
                  <a:pt x="673809" y="182727"/>
                </a:lnTo>
                <a:lnTo>
                  <a:pt x="702437" y="247345"/>
                </a:lnTo>
                <a:lnTo>
                  <a:pt x="717916" y="316309"/>
                </a:lnTo>
                <a:lnTo>
                  <a:pt x="720627" y="360448"/>
                </a:lnTo>
                <a:lnTo>
                  <a:pt x="718891" y="395789"/>
                </a:lnTo>
                <a:lnTo>
                  <a:pt x="705109" y="465112"/>
                </a:lnTo>
                <a:lnTo>
                  <a:pt x="678075" y="530413"/>
                </a:lnTo>
                <a:lnTo>
                  <a:pt x="654888" y="568062"/>
                </a:lnTo>
                <a:lnTo>
                  <a:pt x="627274" y="602583"/>
                </a:lnTo>
                <a:lnTo>
                  <a:pt x="595643" y="633463"/>
                </a:lnTo>
                <a:lnTo>
                  <a:pt x="537885" y="674162"/>
                </a:lnTo>
                <a:lnTo>
                  <a:pt x="473302" y="702806"/>
                </a:lnTo>
                <a:lnTo>
                  <a:pt x="404374" y="718293"/>
                </a:lnTo>
                <a:lnTo>
                  <a:pt x="369105" y="7208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242534" y="8209820"/>
            <a:ext cx="1002030" cy="1002665"/>
          </a:xfrm>
          <a:custGeom>
            <a:avLst/>
            <a:gdLst/>
            <a:ahLst/>
            <a:cxnLst/>
            <a:rect l="l" t="t" r="r" b="b"/>
            <a:pathLst>
              <a:path w="1002029" h="1002665">
                <a:moveTo>
                  <a:pt x="513014" y="1002114"/>
                </a:moveTo>
                <a:lnTo>
                  <a:pt x="439403" y="998496"/>
                </a:lnTo>
                <a:lnTo>
                  <a:pt x="367134" y="984113"/>
                </a:lnTo>
                <a:lnTo>
                  <a:pt x="297742" y="959271"/>
                </a:lnTo>
                <a:lnTo>
                  <a:pt x="232757" y="924518"/>
                </a:lnTo>
                <a:lnTo>
                  <a:pt x="173561" y="880592"/>
                </a:lnTo>
                <a:lnTo>
                  <a:pt x="121458" y="828461"/>
                </a:lnTo>
                <a:lnTo>
                  <a:pt x="77555" y="769234"/>
                </a:lnTo>
                <a:lnTo>
                  <a:pt x="42820" y="704215"/>
                </a:lnTo>
                <a:lnTo>
                  <a:pt x="17991" y="634787"/>
                </a:lnTo>
                <a:lnTo>
                  <a:pt x="3616" y="562480"/>
                </a:lnTo>
                <a:lnTo>
                  <a:pt x="0" y="488830"/>
                </a:lnTo>
                <a:lnTo>
                  <a:pt x="2261" y="452013"/>
                </a:lnTo>
                <a:lnTo>
                  <a:pt x="14859" y="379367"/>
                </a:lnTo>
                <a:lnTo>
                  <a:pt x="37975" y="309357"/>
                </a:lnTo>
                <a:lnTo>
                  <a:pt x="71108" y="243498"/>
                </a:lnTo>
                <a:lnTo>
                  <a:pt x="113541" y="183217"/>
                </a:lnTo>
                <a:lnTo>
                  <a:pt x="164355" y="129817"/>
                </a:lnTo>
                <a:lnTo>
                  <a:pt x="222450" y="84455"/>
                </a:lnTo>
                <a:lnTo>
                  <a:pt x="286569" y="48113"/>
                </a:lnTo>
                <a:lnTo>
                  <a:pt x="355324" y="21578"/>
                </a:lnTo>
                <a:lnTo>
                  <a:pt x="427226" y="5423"/>
                </a:lnTo>
                <a:lnTo>
                  <a:pt x="500719" y="0"/>
                </a:lnTo>
                <a:lnTo>
                  <a:pt x="537561" y="1357"/>
                </a:lnTo>
                <a:lnTo>
                  <a:pt x="610464" y="12177"/>
                </a:lnTo>
                <a:lnTo>
                  <a:pt x="680976" y="33577"/>
                </a:lnTo>
                <a:lnTo>
                  <a:pt x="747600" y="65105"/>
                </a:lnTo>
                <a:lnTo>
                  <a:pt x="808867" y="106063"/>
                </a:lnTo>
                <a:lnTo>
                  <a:pt x="863475" y="155583"/>
                </a:lnTo>
                <a:lnTo>
                  <a:pt x="910220" y="212573"/>
                </a:lnTo>
                <a:lnTo>
                  <a:pt x="948110" y="275820"/>
                </a:lnTo>
                <a:lnTo>
                  <a:pt x="976308" y="343932"/>
                </a:lnTo>
                <a:lnTo>
                  <a:pt x="994216" y="415461"/>
                </a:lnTo>
                <a:lnTo>
                  <a:pt x="1001438" y="488830"/>
                </a:lnTo>
                <a:lnTo>
                  <a:pt x="1001589" y="501132"/>
                </a:lnTo>
                <a:lnTo>
                  <a:pt x="1000232" y="537994"/>
                </a:lnTo>
                <a:lnTo>
                  <a:pt x="989418" y="610935"/>
                </a:lnTo>
                <a:lnTo>
                  <a:pt x="968028" y="681484"/>
                </a:lnTo>
                <a:lnTo>
                  <a:pt x="936517" y="748143"/>
                </a:lnTo>
                <a:lnTo>
                  <a:pt x="895580" y="809442"/>
                </a:lnTo>
                <a:lnTo>
                  <a:pt x="846086" y="864079"/>
                </a:lnTo>
                <a:lnTo>
                  <a:pt x="789127" y="910849"/>
                </a:lnTo>
                <a:lnTo>
                  <a:pt x="725912" y="948758"/>
                </a:lnTo>
                <a:lnTo>
                  <a:pt x="657836" y="976971"/>
                </a:lnTo>
                <a:lnTo>
                  <a:pt x="586345" y="994888"/>
                </a:lnTo>
                <a:lnTo>
                  <a:pt x="513014" y="100211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866988" y="7827209"/>
            <a:ext cx="1002030" cy="1002665"/>
          </a:xfrm>
          <a:custGeom>
            <a:avLst/>
            <a:gdLst/>
            <a:ahLst/>
            <a:cxnLst/>
            <a:rect l="l" t="t" r="r" b="b"/>
            <a:pathLst>
              <a:path w="1002029" h="1002665">
                <a:moveTo>
                  <a:pt x="513015" y="1002114"/>
                </a:moveTo>
                <a:lnTo>
                  <a:pt x="439403" y="998496"/>
                </a:lnTo>
                <a:lnTo>
                  <a:pt x="367134" y="984113"/>
                </a:lnTo>
                <a:lnTo>
                  <a:pt x="297742" y="959271"/>
                </a:lnTo>
                <a:lnTo>
                  <a:pt x="232757" y="924518"/>
                </a:lnTo>
                <a:lnTo>
                  <a:pt x="173561" y="880592"/>
                </a:lnTo>
                <a:lnTo>
                  <a:pt x="121458" y="828461"/>
                </a:lnTo>
                <a:lnTo>
                  <a:pt x="77555" y="769234"/>
                </a:lnTo>
                <a:lnTo>
                  <a:pt x="42820" y="704215"/>
                </a:lnTo>
                <a:lnTo>
                  <a:pt x="17991" y="634787"/>
                </a:lnTo>
                <a:lnTo>
                  <a:pt x="3616" y="562480"/>
                </a:lnTo>
                <a:lnTo>
                  <a:pt x="0" y="488830"/>
                </a:lnTo>
                <a:lnTo>
                  <a:pt x="2260" y="452013"/>
                </a:lnTo>
                <a:lnTo>
                  <a:pt x="14859" y="379367"/>
                </a:lnTo>
                <a:lnTo>
                  <a:pt x="37975" y="309357"/>
                </a:lnTo>
                <a:lnTo>
                  <a:pt x="71108" y="243498"/>
                </a:lnTo>
                <a:lnTo>
                  <a:pt x="113541" y="183217"/>
                </a:lnTo>
                <a:lnTo>
                  <a:pt x="164355" y="129817"/>
                </a:lnTo>
                <a:lnTo>
                  <a:pt x="222450" y="84456"/>
                </a:lnTo>
                <a:lnTo>
                  <a:pt x="286569" y="48113"/>
                </a:lnTo>
                <a:lnTo>
                  <a:pt x="355324" y="21578"/>
                </a:lnTo>
                <a:lnTo>
                  <a:pt x="427226" y="5423"/>
                </a:lnTo>
                <a:lnTo>
                  <a:pt x="500719" y="0"/>
                </a:lnTo>
                <a:lnTo>
                  <a:pt x="537561" y="1357"/>
                </a:lnTo>
                <a:lnTo>
                  <a:pt x="610464" y="12177"/>
                </a:lnTo>
                <a:lnTo>
                  <a:pt x="680976" y="33577"/>
                </a:lnTo>
                <a:lnTo>
                  <a:pt x="747600" y="65105"/>
                </a:lnTo>
                <a:lnTo>
                  <a:pt x="808867" y="106064"/>
                </a:lnTo>
                <a:lnTo>
                  <a:pt x="863475" y="155583"/>
                </a:lnTo>
                <a:lnTo>
                  <a:pt x="910220" y="212573"/>
                </a:lnTo>
                <a:lnTo>
                  <a:pt x="948110" y="275820"/>
                </a:lnTo>
                <a:lnTo>
                  <a:pt x="976308" y="343932"/>
                </a:lnTo>
                <a:lnTo>
                  <a:pt x="994215" y="415461"/>
                </a:lnTo>
                <a:lnTo>
                  <a:pt x="1001438" y="488830"/>
                </a:lnTo>
                <a:lnTo>
                  <a:pt x="1001589" y="501132"/>
                </a:lnTo>
                <a:lnTo>
                  <a:pt x="1000232" y="537994"/>
                </a:lnTo>
                <a:lnTo>
                  <a:pt x="989418" y="610934"/>
                </a:lnTo>
                <a:lnTo>
                  <a:pt x="968028" y="681484"/>
                </a:lnTo>
                <a:lnTo>
                  <a:pt x="936517" y="748143"/>
                </a:lnTo>
                <a:lnTo>
                  <a:pt x="895580" y="809442"/>
                </a:lnTo>
                <a:lnTo>
                  <a:pt x="846086" y="864079"/>
                </a:lnTo>
                <a:lnTo>
                  <a:pt x="789127" y="910848"/>
                </a:lnTo>
                <a:lnTo>
                  <a:pt x="725912" y="948758"/>
                </a:lnTo>
                <a:lnTo>
                  <a:pt x="657836" y="976971"/>
                </a:lnTo>
                <a:lnTo>
                  <a:pt x="586345" y="994888"/>
                </a:lnTo>
                <a:lnTo>
                  <a:pt x="513015" y="100211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690580" y="8936925"/>
            <a:ext cx="1454150" cy="1350645"/>
          </a:xfrm>
          <a:custGeom>
            <a:avLst/>
            <a:gdLst/>
            <a:ahLst/>
            <a:cxnLst/>
            <a:rect l="l" t="t" r="r" b="b"/>
            <a:pathLst>
              <a:path w="1454150" h="1350645">
                <a:moveTo>
                  <a:pt x="1454140" y="1350074"/>
                </a:moveTo>
                <a:lnTo>
                  <a:pt x="568708" y="1350074"/>
                </a:lnTo>
                <a:lnTo>
                  <a:pt x="542005" y="1313470"/>
                </a:lnTo>
                <a:lnTo>
                  <a:pt x="511996" y="1279516"/>
                </a:lnTo>
                <a:lnTo>
                  <a:pt x="478963" y="1248511"/>
                </a:lnTo>
                <a:lnTo>
                  <a:pt x="443136" y="1220681"/>
                </a:lnTo>
                <a:lnTo>
                  <a:pt x="404745" y="1196253"/>
                </a:lnTo>
                <a:lnTo>
                  <a:pt x="364021" y="1175456"/>
                </a:lnTo>
                <a:lnTo>
                  <a:pt x="321193" y="1158517"/>
                </a:lnTo>
                <a:lnTo>
                  <a:pt x="276491" y="1145663"/>
                </a:lnTo>
                <a:lnTo>
                  <a:pt x="310210" y="1114042"/>
                </a:lnTo>
                <a:lnTo>
                  <a:pt x="340856" y="1079420"/>
                </a:lnTo>
                <a:lnTo>
                  <a:pt x="368189" y="1042027"/>
                </a:lnTo>
                <a:lnTo>
                  <a:pt x="391972" y="1002094"/>
                </a:lnTo>
                <a:lnTo>
                  <a:pt x="411965" y="959851"/>
                </a:lnTo>
                <a:lnTo>
                  <a:pt x="427931" y="915528"/>
                </a:lnTo>
                <a:lnTo>
                  <a:pt x="439631" y="869355"/>
                </a:lnTo>
                <a:lnTo>
                  <a:pt x="446826" y="821564"/>
                </a:lnTo>
                <a:lnTo>
                  <a:pt x="449277" y="772385"/>
                </a:lnTo>
                <a:lnTo>
                  <a:pt x="446991" y="724816"/>
                </a:lnTo>
                <a:lnTo>
                  <a:pt x="440275" y="678532"/>
                </a:lnTo>
                <a:lnTo>
                  <a:pt x="429341" y="633742"/>
                </a:lnTo>
                <a:lnTo>
                  <a:pt x="414401" y="590660"/>
                </a:lnTo>
                <a:lnTo>
                  <a:pt x="395669" y="549496"/>
                </a:lnTo>
                <a:lnTo>
                  <a:pt x="373356" y="510460"/>
                </a:lnTo>
                <a:lnTo>
                  <a:pt x="347674" y="473764"/>
                </a:lnTo>
                <a:lnTo>
                  <a:pt x="318836" y="439619"/>
                </a:lnTo>
                <a:lnTo>
                  <a:pt x="287055" y="408237"/>
                </a:lnTo>
                <a:lnTo>
                  <a:pt x="252542" y="379827"/>
                </a:lnTo>
                <a:lnTo>
                  <a:pt x="215510" y="354602"/>
                </a:lnTo>
                <a:lnTo>
                  <a:pt x="176172" y="332772"/>
                </a:lnTo>
                <a:lnTo>
                  <a:pt x="134739" y="314548"/>
                </a:lnTo>
                <a:lnTo>
                  <a:pt x="91425" y="300142"/>
                </a:lnTo>
                <a:lnTo>
                  <a:pt x="46441" y="289764"/>
                </a:lnTo>
                <a:lnTo>
                  <a:pt x="0" y="283626"/>
                </a:lnTo>
                <a:lnTo>
                  <a:pt x="21272" y="242897"/>
                </a:lnTo>
                <a:lnTo>
                  <a:pt x="46130" y="204520"/>
                </a:lnTo>
                <a:lnTo>
                  <a:pt x="74350" y="168722"/>
                </a:lnTo>
                <a:lnTo>
                  <a:pt x="105711" y="135729"/>
                </a:lnTo>
                <a:lnTo>
                  <a:pt x="139993" y="105769"/>
                </a:lnTo>
                <a:lnTo>
                  <a:pt x="176972" y="79068"/>
                </a:lnTo>
                <a:lnTo>
                  <a:pt x="216429" y="55853"/>
                </a:lnTo>
                <a:lnTo>
                  <a:pt x="258141" y="36350"/>
                </a:lnTo>
                <a:lnTo>
                  <a:pt x="301888" y="20787"/>
                </a:lnTo>
                <a:lnTo>
                  <a:pt x="347446" y="9389"/>
                </a:lnTo>
                <a:lnTo>
                  <a:pt x="394596" y="2385"/>
                </a:lnTo>
                <a:lnTo>
                  <a:pt x="443115" y="0"/>
                </a:lnTo>
                <a:lnTo>
                  <a:pt x="965334" y="0"/>
                </a:lnTo>
                <a:lnTo>
                  <a:pt x="1012413" y="2239"/>
                </a:lnTo>
                <a:lnTo>
                  <a:pt x="1058225" y="8820"/>
                </a:lnTo>
                <a:lnTo>
                  <a:pt x="1102565" y="19539"/>
                </a:lnTo>
                <a:lnTo>
                  <a:pt x="1145229" y="34189"/>
                </a:lnTo>
                <a:lnTo>
                  <a:pt x="1186012" y="52565"/>
                </a:lnTo>
                <a:lnTo>
                  <a:pt x="1224709" y="74463"/>
                </a:lnTo>
                <a:lnTo>
                  <a:pt x="1261115" y="99677"/>
                </a:lnTo>
                <a:lnTo>
                  <a:pt x="1295025" y="128002"/>
                </a:lnTo>
                <a:lnTo>
                  <a:pt x="1326236" y="159233"/>
                </a:lnTo>
                <a:lnTo>
                  <a:pt x="1354541" y="193164"/>
                </a:lnTo>
                <a:lnTo>
                  <a:pt x="1379737" y="229591"/>
                </a:lnTo>
                <a:lnTo>
                  <a:pt x="1401619" y="268308"/>
                </a:lnTo>
                <a:lnTo>
                  <a:pt x="1419981" y="309109"/>
                </a:lnTo>
                <a:lnTo>
                  <a:pt x="1434619" y="351791"/>
                </a:lnTo>
                <a:lnTo>
                  <a:pt x="1445328" y="396147"/>
                </a:lnTo>
                <a:lnTo>
                  <a:pt x="1451904" y="441973"/>
                </a:lnTo>
                <a:lnTo>
                  <a:pt x="1454140" y="489048"/>
                </a:lnTo>
                <a:lnTo>
                  <a:pt x="1454140" y="13500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020522" y="9319579"/>
            <a:ext cx="1320165" cy="967740"/>
          </a:xfrm>
          <a:custGeom>
            <a:avLst/>
            <a:gdLst/>
            <a:ahLst/>
            <a:cxnLst/>
            <a:rect l="l" t="t" r="r" b="b"/>
            <a:pathLst>
              <a:path w="1320165" h="967740">
                <a:moveTo>
                  <a:pt x="1058099" y="967419"/>
                </a:moveTo>
                <a:lnTo>
                  <a:pt x="0" y="967419"/>
                </a:lnTo>
                <a:lnTo>
                  <a:pt x="0" y="489020"/>
                </a:lnTo>
                <a:lnTo>
                  <a:pt x="2236" y="441916"/>
                </a:lnTo>
                <a:lnTo>
                  <a:pt x="8811" y="396080"/>
                </a:lnTo>
                <a:lnTo>
                  <a:pt x="19518" y="351717"/>
                </a:lnTo>
                <a:lnTo>
                  <a:pt x="34153" y="309031"/>
                </a:lnTo>
                <a:lnTo>
                  <a:pt x="52512" y="268227"/>
                </a:lnTo>
                <a:lnTo>
                  <a:pt x="74389" y="229511"/>
                </a:lnTo>
                <a:lnTo>
                  <a:pt x="99580" y="193087"/>
                </a:lnTo>
                <a:lnTo>
                  <a:pt x="127880" y="159160"/>
                </a:lnTo>
                <a:lnTo>
                  <a:pt x="159085" y="127935"/>
                </a:lnTo>
                <a:lnTo>
                  <a:pt x="192990" y="99617"/>
                </a:lnTo>
                <a:lnTo>
                  <a:pt x="229389" y="74411"/>
                </a:lnTo>
                <a:lnTo>
                  <a:pt x="268079" y="52521"/>
                </a:lnTo>
                <a:lnTo>
                  <a:pt x="308855" y="34154"/>
                </a:lnTo>
                <a:lnTo>
                  <a:pt x="351511" y="19513"/>
                </a:lnTo>
                <a:lnTo>
                  <a:pt x="395844" y="8804"/>
                </a:lnTo>
                <a:lnTo>
                  <a:pt x="441649" y="2231"/>
                </a:lnTo>
                <a:lnTo>
                  <a:pt x="488720" y="0"/>
                </a:lnTo>
                <a:lnTo>
                  <a:pt x="1011025" y="0"/>
                </a:lnTo>
                <a:lnTo>
                  <a:pt x="1064663" y="2958"/>
                </a:lnTo>
                <a:lnTo>
                  <a:pt x="1116566" y="11601"/>
                </a:lnTo>
                <a:lnTo>
                  <a:pt x="1166457" y="25581"/>
                </a:lnTo>
                <a:lnTo>
                  <a:pt x="1214059" y="44550"/>
                </a:lnTo>
                <a:lnTo>
                  <a:pt x="1259095" y="68160"/>
                </a:lnTo>
                <a:lnTo>
                  <a:pt x="1228795" y="106665"/>
                </a:lnTo>
                <a:lnTo>
                  <a:pt x="1202356" y="148095"/>
                </a:lnTo>
                <a:lnTo>
                  <a:pt x="1180070" y="192183"/>
                </a:lnTo>
                <a:lnTo>
                  <a:pt x="1162230" y="238660"/>
                </a:lnTo>
                <a:lnTo>
                  <a:pt x="1149126" y="287256"/>
                </a:lnTo>
                <a:lnTo>
                  <a:pt x="1141050" y="337702"/>
                </a:lnTo>
                <a:lnTo>
                  <a:pt x="1138293" y="389731"/>
                </a:lnTo>
                <a:lnTo>
                  <a:pt x="1140881" y="440308"/>
                </a:lnTo>
                <a:lnTo>
                  <a:pt x="1148473" y="489414"/>
                </a:lnTo>
                <a:lnTo>
                  <a:pt x="1160813" y="536796"/>
                </a:lnTo>
                <a:lnTo>
                  <a:pt x="1177643" y="582202"/>
                </a:lnTo>
                <a:lnTo>
                  <a:pt x="1198707" y="625378"/>
                </a:lnTo>
                <a:lnTo>
                  <a:pt x="1223746" y="666072"/>
                </a:lnTo>
                <a:lnTo>
                  <a:pt x="1252504" y="704031"/>
                </a:lnTo>
                <a:lnTo>
                  <a:pt x="1284723" y="739003"/>
                </a:lnTo>
                <a:lnTo>
                  <a:pt x="1320147" y="770736"/>
                </a:lnTo>
                <a:lnTo>
                  <a:pt x="1275565" y="786795"/>
                </a:lnTo>
                <a:lnTo>
                  <a:pt x="1233125" y="806995"/>
                </a:lnTo>
                <a:lnTo>
                  <a:pt x="1193076" y="831089"/>
                </a:lnTo>
                <a:lnTo>
                  <a:pt x="1155664" y="858831"/>
                </a:lnTo>
                <a:lnTo>
                  <a:pt x="1121139" y="889973"/>
                </a:lnTo>
                <a:lnTo>
                  <a:pt x="1089748" y="924268"/>
                </a:lnTo>
                <a:lnTo>
                  <a:pt x="1061738" y="961470"/>
                </a:lnTo>
                <a:lnTo>
                  <a:pt x="1058099" y="96741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688466" y="1620973"/>
            <a:ext cx="5200649" cy="412432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745019" y="1807793"/>
            <a:ext cx="2486024" cy="2131139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721287" y="1499046"/>
            <a:ext cx="3963035" cy="18256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5799"/>
              </a:lnSpc>
              <a:spcBef>
                <a:spcPts val="100"/>
              </a:spcBef>
            </a:pPr>
            <a:r>
              <a:rPr sz="3400" spc="20" dirty="0">
                <a:latin typeface="Verdana"/>
                <a:cs typeface="Verdana"/>
              </a:rPr>
              <a:t>Difficultés </a:t>
            </a:r>
            <a:r>
              <a:rPr sz="3400" spc="25" dirty="0">
                <a:latin typeface="Verdana"/>
                <a:cs typeface="Verdana"/>
              </a:rPr>
              <a:t> </a:t>
            </a:r>
            <a:r>
              <a:rPr sz="3400" spc="-114" dirty="0">
                <a:latin typeface="Verdana"/>
                <a:cs typeface="Verdana"/>
              </a:rPr>
              <a:t>s</a:t>
            </a:r>
            <a:r>
              <a:rPr sz="3400" spc="135" dirty="0">
                <a:latin typeface="Verdana"/>
                <a:cs typeface="Verdana"/>
              </a:rPr>
              <a:t>c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-20" dirty="0">
                <a:latin typeface="Verdana"/>
                <a:cs typeface="Verdana"/>
              </a:rPr>
              <a:t>l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-430" dirty="0">
                <a:latin typeface="Verdana"/>
                <a:cs typeface="Verdana"/>
              </a:rPr>
              <a:t>(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-175" dirty="0">
                <a:latin typeface="Verdana"/>
                <a:cs typeface="Verdana"/>
              </a:rPr>
              <a:t>y</a:t>
            </a:r>
            <a:r>
              <a:rPr sz="3400" spc="-114" dirty="0">
                <a:latin typeface="Verdana"/>
                <a:cs typeface="Verdana"/>
              </a:rPr>
              <a:t>s</a:t>
            </a:r>
            <a:r>
              <a:rPr sz="3400" spc="-520" dirty="0">
                <a:latin typeface="Verdana"/>
                <a:cs typeface="Verdana"/>
              </a:rPr>
              <a:t>,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200" dirty="0">
                <a:latin typeface="Verdana"/>
                <a:cs typeface="Verdana"/>
              </a:rPr>
              <a:t>H</a:t>
            </a:r>
            <a:r>
              <a:rPr sz="3400" spc="385" dirty="0">
                <a:latin typeface="Verdana"/>
                <a:cs typeface="Verdana"/>
              </a:rPr>
              <a:t>P</a:t>
            </a:r>
            <a:r>
              <a:rPr sz="3400" spc="-405" dirty="0">
                <a:latin typeface="Verdana"/>
                <a:cs typeface="Verdana"/>
              </a:rPr>
              <a:t>I</a:t>
            </a:r>
            <a:r>
              <a:rPr sz="3400" spc="-505" dirty="0">
                <a:latin typeface="Verdana"/>
                <a:cs typeface="Verdana"/>
              </a:rPr>
              <a:t>,  </a:t>
            </a:r>
            <a:r>
              <a:rPr sz="3400" spc="-150" dirty="0">
                <a:latin typeface="Verdana"/>
                <a:cs typeface="Verdana"/>
              </a:rPr>
              <a:t>T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105" dirty="0">
                <a:latin typeface="Verdana"/>
                <a:cs typeface="Verdana"/>
              </a:rPr>
              <a:t>A</a:t>
            </a:r>
            <a:r>
              <a:rPr sz="3400" spc="200" dirty="0">
                <a:latin typeface="Verdana"/>
                <a:cs typeface="Verdana"/>
              </a:rPr>
              <a:t>H</a:t>
            </a:r>
            <a:r>
              <a:rPr sz="3400" spc="-520" dirty="0">
                <a:latin typeface="Verdana"/>
                <a:cs typeface="Verdana"/>
              </a:rPr>
              <a:t>,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135" dirty="0">
                <a:latin typeface="Verdana"/>
                <a:cs typeface="Verdana"/>
              </a:rPr>
              <a:t>c</a:t>
            </a:r>
            <a:r>
              <a:rPr sz="3400" spc="-430" dirty="0">
                <a:latin typeface="Verdana"/>
                <a:cs typeface="Verdana"/>
              </a:rPr>
              <a:t>)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440445" y="1324142"/>
            <a:ext cx="1844039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5" dirty="0">
                <a:latin typeface="Verdana"/>
                <a:cs typeface="Verdana"/>
              </a:rPr>
              <a:t>Mal-être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18149" y="3844283"/>
            <a:ext cx="5560060" cy="36042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7680" marR="5080" indent="-475615">
              <a:lnSpc>
                <a:spcPct val="116599"/>
              </a:lnSpc>
              <a:spcBef>
                <a:spcPts val="100"/>
              </a:spcBef>
            </a:pPr>
            <a:r>
              <a:rPr sz="5200" b="1" spc="-10" dirty="0">
                <a:latin typeface="Verdana"/>
                <a:cs typeface="Verdana"/>
              </a:rPr>
              <a:t>P</a:t>
            </a:r>
            <a:r>
              <a:rPr sz="5200" b="1" spc="-350" dirty="0">
                <a:latin typeface="Verdana"/>
                <a:cs typeface="Verdana"/>
              </a:rPr>
              <a:t>r</a:t>
            </a:r>
            <a:r>
              <a:rPr sz="5200" b="1" spc="-170" dirty="0">
                <a:latin typeface="Verdana"/>
                <a:cs typeface="Verdana"/>
              </a:rPr>
              <a:t>o</a:t>
            </a:r>
            <a:r>
              <a:rPr sz="5200" b="1" spc="-55" dirty="0">
                <a:latin typeface="Verdana"/>
                <a:cs typeface="Verdana"/>
              </a:rPr>
              <a:t>b</a:t>
            </a:r>
            <a:r>
              <a:rPr sz="5200" b="1" spc="-215" dirty="0">
                <a:latin typeface="Verdana"/>
                <a:cs typeface="Verdana"/>
              </a:rPr>
              <a:t>l</a:t>
            </a:r>
            <a:r>
              <a:rPr sz="5200" b="1" spc="-180" dirty="0">
                <a:latin typeface="Verdana"/>
                <a:cs typeface="Verdana"/>
              </a:rPr>
              <a:t>é</a:t>
            </a:r>
            <a:r>
              <a:rPr sz="5200" b="1" spc="-55" dirty="0">
                <a:latin typeface="Verdana"/>
                <a:cs typeface="Verdana"/>
              </a:rPr>
              <a:t>m</a:t>
            </a:r>
            <a:r>
              <a:rPr sz="5200" b="1" spc="-270" dirty="0">
                <a:latin typeface="Verdana"/>
                <a:cs typeface="Verdana"/>
              </a:rPr>
              <a:t>a</a:t>
            </a:r>
            <a:r>
              <a:rPr sz="5200" b="1" spc="-114" dirty="0">
                <a:latin typeface="Verdana"/>
                <a:cs typeface="Verdana"/>
              </a:rPr>
              <a:t>t</a:t>
            </a:r>
            <a:r>
              <a:rPr sz="5200" b="1" spc="-215" dirty="0">
                <a:latin typeface="Verdana"/>
                <a:cs typeface="Verdana"/>
              </a:rPr>
              <a:t>i</a:t>
            </a:r>
            <a:r>
              <a:rPr sz="5200" b="1" spc="-55" dirty="0">
                <a:latin typeface="Verdana"/>
                <a:cs typeface="Verdana"/>
              </a:rPr>
              <a:t>q</a:t>
            </a:r>
            <a:r>
              <a:rPr sz="5200" b="1" spc="-140" dirty="0">
                <a:latin typeface="Verdana"/>
                <a:cs typeface="Verdana"/>
              </a:rPr>
              <a:t>u</a:t>
            </a:r>
            <a:r>
              <a:rPr sz="5200" b="1" spc="-180" dirty="0">
                <a:latin typeface="Verdana"/>
                <a:cs typeface="Verdana"/>
              </a:rPr>
              <a:t>e</a:t>
            </a:r>
            <a:r>
              <a:rPr sz="5200" b="1" spc="-235" dirty="0">
                <a:latin typeface="Verdana"/>
                <a:cs typeface="Verdana"/>
              </a:rPr>
              <a:t>s  </a:t>
            </a:r>
            <a:r>
              <a:rPr sz="5200" b="1" spc="-185" dirty="0">
                <a:latin typeface="Verdana"/>
                <a:cs typeface="Verdana"/>
              </a:rPr>
              <a:t>individuelles</a:t>
            </a:r>
            <a:endParaRPr sz="5200">
              <a:latin typeface="Verdana"/>
              <a:cs typeface="Verdana"/>
            </a:endParaRPr>
          </a:p>
          <a:p>
            <a:pPr marL="765810" marR="2614295" indent="-7620">
              <a:lnSpc>
                <a:spcPct val="115799"/>
              </a:lnSpc>
              <a:spcBef>
                <a:spcPts val="4180"/>
              </a:spcBef>
            </a:pP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-45" dirty="0">
                <a:latin typeface="Verdana"/>
                <a:cs typeface="Verdana"/>
              </a:rPr>
              <a:t>ff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135" dirty="0">
                <a:latin typeface="Verdana"/>
                <a:cs typeface="Verdana"/>
              </a:rPr>
              <a:t>c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-20" dirty="0">
                <a:latin typeface="Verdana"/>
                <a:cs typeface="Verdana"/>
              </a:rPr>
              <a:t>l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20" dirty="0">
                <a:latin typeface="Verdana"/>
                <a:cs typeface="Verdana"/>
              </a:rPr>
              <a:t>é</a:t>
            </a:r>
            <a:r>
              <a:rPr sz="3400" spc="-90" dirty="0">
                <a:latin typeface="Verdana"/>
                <a:cs typeface="Verdana"/>
              </a:rPr>
              <a:t>s  </a:t>
            </a:r>
            <a:r>
              <a:rPr sz="3400" dirty="0">
                <a:latin typeface="Verdana"/>
                <a:cs typeface="Verdana"/>
              </a:rPr>
              <a:t>familiales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389099" y="6222993"/>
            <a:ext cx="2565400" cy="122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80340">
              <a:lnSpc>
                <a:spcPct val="115799"/>
              </a:lnSpc>
              <a:spcBef>
                <a:spcPts val="100"/>
              </a:spcBef>
            </a:pPr>
            <a:r>
              <a:rPr sz="3400" spc="20" dirty="0">
                <a:latin typeface="Verdana"/>
                <a:cs typeface="Verdana"/>
              </a:rPr>
              <a:t>Difficultés </a:t>
            </a:r>
            <a:r>
              <a:rPr sz="3400" spc="25" dirty="0">
                <a:latin typeface="Verdana"/>
                <a:cs typeface="Verdana"/>
              </a:rPr>
              <a:t> 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20" dirty="0">
                <a:latin typeface="Verdana"/>
                <a:cs typeface="Verdana"/>
              </a:rPr>
              <a:t>l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45" dirty="0">
                <a:latin typeface="Verdana"/>
                <a:cs typeface="Verdana"/>
              </a:rPr>
              <a:t>nn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20" dirty="0">
                <a:latin typeface="Verdana"/>
                <a:cs typeface="Verdana"/>
              </a:rPr>
              <a:t>l</a:t>
            </a:r>
            <a:r>
              <a:rPr sz="3400" spc="-110" dirty="0">
                <a:latin typeface="Verdana"/>
                <a:cs typeface="Verdana"/>
              </a:rPr>
              <a:t>s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7578055" y="570859"/>
            <a:ext cx="2388870" cy="122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58115">
              <a:lnSpc>
                <a:spcPct val="115799"/>
              </a:lnSpc>
              <a:spcBef>
                <a:spcPts val="100"/>
              </a:spcBef>
            </a:pPr>
            <a:r>
              <a:rPr sz="3400" spc="225" dirty="0"/>
              <a:t>B</a:t>
            </a:r>
            <a:r>
              <a:rPr sz="3400" spc="-45" dirty="0"/>
              <a:t>a</a:t>
            </a:r>
            <a:r>
              <a:rPr sz="3400" spc="-20" dirty="0"/>
              <a:t>i</a:t>
            </a:r>
            <a:r>
              <a:rPr sz="3400" spc="-114" dirty="0"/>
              <a:t>ss</a:t>
            </a:r>
            <a:r>
              <a:rPr sz="3400" spc="25" dirty="0"/>
              <a:t>e</a:t>
            </a:r>
            <a:r>
              <a:rPr sz="3400" spc="-305" dirty="0"/>
              <a:t> </a:t>
            </a:r>
            <a:r>
              <a:rPr sz="3400" spc="180" dirty="0"/>
              <a:t>d</a:t>
            </a:r>
            <a:r>
              <a:rPr sz="3400" spc="20" dirty="0"/>
              <a:t>e  </a:t>
            </a:r>
            <a:r>
              <a:rPr sz="3400" spc="295" dirty="0"/>
              <a:t>m</a:t>
            </a:r>
            <a:r>
              <a:rPr sz="3400" spc="60" dirty="0"/>
              <a:t>o</a:t>
            </a:r>
            <a:r>
              <a:rPr sz="3400" spc="35" dirty="0"/>
              <a:t>t</a:t>
            </a:r>
            <a:r>
              <a:rPr sz="3400" spc="-20" dirty="0"/>
              <a:t>i</a:t>
            </a:r>
            <a:r>
              <a:rPr sz="3400" spc="-175" dirty="0"/>
              <a:t>v</a:t>
            </a:r>
            <a:r>
              <a:rPr sz="3400" spc="-45" dirty="0"/>
              <a:t>a</a:t>
            </a:r>
            <a:r>
              <a:rPr sz="3400" spc="35" dirty="0"/>
              <a:t>t</a:t>
            </a:r>
            <a:r>
              <a:rPr sz="3400" spc="-20" dirty="0"/>
              <a:t>i</a:t>
            </a:r>
            <a:r>
              <a:rPr sz="3400" spc="60" dirty="0"/>
              <a:t>o</a:t>
            </a:r>
            <a:r>
              <a:rPr sz="3400" spc="150" dirty="0"/>
              <a:t>n</a:t>
            </a:r>
            <a:endParaRPr sz="3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D8F6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356794"/>
            <a:ext cx="8153399" cy="493020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127209" y="4591603"/>
            <a:ext cx="7160790" cy="5695396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8898477" y="1607885"/>
            <a:ext cx="493395" cy="491490"/>
          </a:xfrm>
          <a:custGeom>
            <a:avLst/>
            <a:gdLst/>
            <a:ahLst/>
            <a:cxnLst/>
            <a:rect l="l" t="t" r="r" b="b"/>
            <a:pathLst>
              <a:path w="493395" h="491489">
                <a:moveTo>
                  <a:pt x="246508" y="491263"/>
                </a:moveTo>
                <a:lnTo>
                  <a:pt x="196782" y="486280"/>
                </a:lnTo>
                <a:lnTo>
                  <a:pt x="150488" y="471983"/>
                </a:lnTo>
                <a:lnTo>
                  <a:pt x="108612" y="449356"/>
                </a:lnTo>
                <a:lnTo>
                  <a:pt x="72140" y="419380"/>
                </a:lnTo>
                <a:lnTo>
                  <a:pt x="42057" y="383038"/>
                </a:lnTo>
                <a:lnTo>
                  <a:pt x="19349" y="341311"/>
                </a:lnTo>
                <a:lnTo>
                  <a:pt x="5001" y="295181"/>
                </a:lnTo>
                <a:lnTo>
                  <a:pt x="0" y="245631"/>
                </a:lnTo>
                <a:lnTo>
                  <a:pt x="5001" y="196082"/>
                </a:lnTo>
                <a:lnTo>
                  <a:pt x="19349" y="149952"/>
                </a:lnTo>
                <a:lnTo>
                  <a:pt x="42057" y="108225"/>
                </a:lnTo>
                <a:lnTo>
                  <a:pt x="72140" y="71883"/>
                </a:lnTo>
                <a:lnTo>
                  <a:pt x="108612" y="41907"/>
                </a:lnTo>
                <a:lnTo>
                  <a:pt x="150488" y="19280"/>
                </a:lnTo>
                <a:lnTo>
                  <a:pt x="196782" y="4983"/>
                </a:lnTo>
                <a:lnTo>
                  <a:pt x="246508" y="0"/>
                </a:lnTo>
                <a:lnTo>
                  <a:pt x="296235" y="4983"/>
                </a:lnTo>
                <a:lnTo>
                  <a:pt x="342529" y="19280"/>
                </a:lnTo>
                <a:lnTo>
                  <a:pt x="384405" y="41907"/>
                </a:lnTo>
                <a:lnTo>
                  <a:pt x="403736" y="57795"/>
                </a:lnTo>
                <a:lnTo>
                  <a:pt x="246508" y="57795"/>
                </a:lnTo>
                <a:lnTo>
                  <a:pt x="196294" y="64485"/>
                </a:lnTo>
                <a:lnTo>
                  <a:pt x="151235" y="83375"/>
                </a:lnTo>
                <a:lnTo>
                  <a:pt x="113104" y="112701"/>
                </a:lnTo>
                <a:lnTo>
                  <a:pt x="83673" y="150697"/>
                </a:lnTo>
                <a:lnTo>
                  <a:pt x="64715" y="195595"/>
                </a:lnTo>
                <a:lnTo>
                  <a:pt x="58002" y="245631"/>
                </a:lnTo>
                <a:lnTo>
                  <a:pt x="64715" y="295668"/>
                </a:lnTo>
                <a:lnTo>
                  <a:pt x="83673" y="340566"/>
                </a:lnTo>
                <a:lnTo>
                  <a:pt x="113104" y="378562"/>
                </a:lnTo>
                <a:lnTo>
                  <a:pt x="151235" y="407888"/>
                </a:lnTo>
                <a:lnTo>
                  <a:pt x="196294" y="426778"/>
                </a:lnTo>
                <a:lnTo>
                  <a:pt x="246508" y="433468"/>
                </a:lnTo>
                <a:lnTo>
                  <a:pt x="403736" y="433468"/>
                </a:lnTo>
                <a:lnTo>
                  <a:pt x="384405" y="449356"/>
                </a:lnTo>
                <a:lnTo>
                  <a:pt x="342529" y="471983"/>
                </a:lnTo>
                <a:lnTo>
                  <a:pt x="296235" y="486280"/>
                </a:lnTo>
                <a:lnTo>
                  <a:pt x="246508" y="491263"/>
                </a:lnTo>
                <a:close/>
              </a:path>
              <a:path w="493395" h="491489">
                <a:moveTo>
                  <a:pt x="403736" y="433468"/>
                </a:moveTo>
                <a:lnTo>
                  <a:pt x="246508" y="433468"/>
                </a:lnTo>
                <a:lnTo>
                  <a:pt x="296723" y="426778"/>
                </a:lnTo>
                <a:lnTo>
                  <a:pt x="341782" y="407888"/>
                </a:lnTo>
                <a:lnTo>
                  <a:pt x="379913" y="378562"/>
                </a:lnTo>
                <a:lnTo>
                  <a:pt x="409344" y="340566"/>
                </a:lnTo>
                <a:lnTo>
                  <a:pt x="428302" y="295668"/>
                </a:lnTo>
                <a:lnTo>
                  <a:pt x="435015" y="245631"/>
                </a:lnTo>
                <a:lnTo>
                  <a:pt x="428302" y="195595"/>
                </a:lnTo>
                <a:lnTo>
                  <a:pt x="409344" y="150697"/>
                </a:lnTo>
                <a:lnTo>
                  <a:pt x="379913" y="112701"/>
                </a:lnTo>
                <a:lnTo>
                  <a:pt x="341782" y="83375"/>
                </a:lnTo>
                <a:lnTo>
                  <a:pt x="296723" y="64485"/>
                </a:lnTo>
                <a:lnTo>
                  <a:pt x="246508" y="57795"/>
                </a:lnTo>
                <a:lnTo>
                  <a:pt x="403736" y="57795"/>
                </a:lnTo>
                <a:lnTo>
                  <a:pt x="450960" y="108225"/>
                </a:lnTo>
                <a:lnTo>
                  <a:pt x="473668" y="149952"/>
                </a:lnTo>
                <a:lnTo>
                  <a:pt x="488016" y="196082"/>
                </a:lnTo>
                <a:lnTo>
                  <a:pt x="493017" y="245631"/>
                </a:lnTo>
                <a:lnTo>
                  <a:pt x="488016" y="295181"/>
                </a:lnTo>
                <a:lnTo>
                  <a:pt x="473668" y="341311"/>
                </a:lnTo>
                <a:lnTo>
                  <a:pt x="450960" y="383038"/>
                </a:lnTo>
                <a:lnTo>
                  <a:pt x="420877" y="419380"/>
                </a:lnTo>
                <a:lnTo>
                  <a:pt x="403736" y="43346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8216952" y="2035574"/>
            <a:ext cx="1856105" cy="1277620"/>
            <a:chOff x="8216952" y="2035574"/>
            <a:chExt cx="1856105" cy="1277620"/>
          </a:xfrm>
        </p:grpSpPr>
        <p:sp>
          <p:nvSpPr>
            <p:cNvPr id="7" name="object 7"/>
            <p:cNvSpPr/>
            <p:nvPr/>
          </p:nvSpPr>
          <p:spPr>
            <a:xfrm>
              <a:off x="8216952" y="2272536"/>
              <a:ext cx="1856105" cy="1040765"/>
            </a:xfrm>
            <a:custGeom>
              <a:avLst/>
              <a:gdLst/>
              <a:ahLst/>
              <a:cxnLst/>
              <a:rect l="l" t="t" r="r" b="b"/>
              <a:pathLst>
                <a:path w="1856104" h="1040764">
                  <a:moveTo>
                    <a:pt x="319011" y="559174"/>
                  </a:moveTo>
                  <a:lnTo>
                    <a:pt x="310311" y="559174"/>
                  </a:lnTo>
                  <a:lnTo>
                    <a:pt x="300342" y="558135"/>
                  </a:lnTo>
                  <a:lnTo>
                    <a:pt x="20300" y="329435"/>
                  </a:lnTo>
                  <a:lnTo>
                    <a:pt x="0" y="286089"/>
                  </a:lnTo>
                  <a:lnTo>
                    <a:pt x="0" y="271640"/>
                  </a:lnTo>
                  <a:lnTo>
                    <a:pt x="20300" y="228293"/>
                  </a:lnTo>
                  <a:lnTo>
                    <a:pt x="272609" y="14448"/>
                  </a:lnTo>
                  <a:lnTo>
                    <a:pt x="310311" y="0"/>
                  </a:lnTo>
                  <a:lnTo>
                    <a:pt x="319011" y="0"/>
                  </a:lnTo>
                  <a:lnTo>
                    <a:pt x="359250" y="26369"/>
                  </a:lnTo>
                  <a:lnTo>
                    <a:pt x="368313" y="57795"/>
                  </a:lnTo>
                  <a:lnTo>
                    <a:pt x="310311" y="57795"/>
                  </a:lnTo>
                  <a:lnTo>
                    <a:pt x="58002" y="273084"/>
                  </a:lnTo>
                  <a:lnTo>
                    <a:pt x="58002" y="287533"/>
                  </a:lnTo>
                  <a:lnTo>
                    <a:pt x="310311" y="501378"/>
                  </a:lnTo>
                  <a:lnTo>
                    <a:pt x="368313" y="501378"/>
                  </a:lnTo>
                  <a:lnTo>
                    <a:pt x="365956" y="517226"/>
                  </a:lnTo>
                  <a:lnTo>
                    <a:pt x="359250" y="531721"/>
                  </a:lnTo>
                  <a:lnTo>
                    <a:pt x="348737" y="544047"/>
                  </a:lnTo>
                  <a:lnTo>
                    <a:pt x="334962" y="553394"/>
                  </a:lnTo>
                  <a:lnTo>
                    <a:pt x="326261" y="557729"/>
                  </a:lnTo>
                  <a:lnTo>
                    <a:pt x="319011" y="559174"/>
                  </a:lnTo>
                  <a:close/>
                </a:path>
                <a:path w="1856104" h="1040764">
                  <a:moveTo>
                    <a:pt x="1001833" y="501378"/>
                  </a:moveTo>
                  <a:lnTo>
                    <a:pt x="928033" y="501378"/>
                  </a:lnTo>
                  <a:lnTo>
                    <a:pt x="936122" y="489751"/>
                  </a:lnTo>
                  <a:lnTo>
                    <a:pt x="942715" y="480969"/>
                  </a:lnTo>
                  <a:lnTo>
                    <a:pt x="947405" y="475166"/>
                  </a:lnTo>
                  <a:lnTo>
                    <a:pt x="949784" y="472480"/>
                  </a:lnTo>
                  <a:lnTo>
                    <a:pt x="979706" y="434529"/>
                  </a:lnTo>
                  <a:lnTo>
                    <a:pt x="1011857" y="398741"/>
                  </a:lnTo>
                  <a:lnTo>
                    <a:pt x="1046150" y="365174"/>
                  </a:lnTo>
                  <a:lnTo>
                    <a:pt x="1082499" y="333888"/>
                  </a:lnTo>
                  <a:lnTo>
                    <a:pt x="1120817" y="304942"/>
                  </a:lnTo>
                  <a:lnTo>
                    <a:pt x="1161015" y="278396"/>
                  </a:lnTo>
                  <a:lnTo>
                    <a:pt x="1203007" y="254307"/>
                  </a:lnTo>
                  <a:lnTo>
                    <a:pt x="1246706" y="232737"/>
                  </a:lnTo>
                  <a:lnTo>
                    <a:pt x="1292024" y="213743"/>
                  </a:lnTo>
                  <a:lnTo>
                    <a:pt x="1338876" y="197384"/>
                  </a:lnTo>
                  <a:lnTo>
                    <a:pt x="1387172" y="183721"/>
                  </a:lnTo>
                  <a:lnTo>
                    <a:pt x="1436827" y="172813"/>
                  </a:lnTo>
                  <a:lnTo>
                    <a:pt x="1487753" y="164717"/>
                  </a:lnTo>
                  <a:lnTo>
                    <a:pt x="1487753" y="57795"/>
                  </a:lnTo>
                  <a:lnTo>
                    <a:pt x="1507329" y="15126"/>
                  </a:lnTo>
                  <a:lnTo>
                    <a:pt x="1537055" y="0"/>
                  </a:lnTo>
                  <a:lnTo>
                    <a:pt x="1545755" y="0"/>
                  </a:lnTo>
                  <a:lnTo>
                    <a:pt x="1583457" y="14448"/>
                  </a:lnTo>
                  <a:lnTo>
                    <a:pt x="1634600" y="57795"/>
                  </a:lnTo>
                  <a:lnTo>
                    <a:pt x="1545755" y="57795"/>
                  </a:lnTo>
                  <a:lnTo>
                    <a:pt x="1545755" y="216734"/>
                  </a:lnTo>
                  <a:lnTo>
                    <a:pt x="1496335" y="221891"/>
                  </a:lnTo>
                  <a:lnTo>
                    <a:pt x="1447908" y="229825"/>
                  </a:lnTo>
                  <a:lnTo>
                    <a:pt x="1400576" y="240499"/>
                  </a:lnTo>
                  <a:lnTo>
                    <a:pt x="1354443" y="253879"/>
                  </a:lnTo>
                  <a:lnTo>
                    <a:pt x="1309612" y="269927"/>
                  </a:lnTo>
                  <a:lnTo>
                    <a:pt x="1266185" y="288608"/>
                  </a:lnTo>
                  <a:lnTo>
                    <a:pt x="1224267" y="309887"/>
                  </a:lnTo>
                  <a:lnTo>
                    <a:pt x="1183960" y="333726"/>
                  </a:lnTo>
                  <a:lnTo>
                    <a:pt x="1145367" y="360090"/>
                  </a:lnTo>
                  <a:lnTo>
                    <a:pt x="1108591" y="388944"/>
                  </a:lnTo>
                  <a:lnTo>
                    <a:pt x="1073736" y="420250"/>
                  </a:lnTo>
                  <a:lnTo>
                    <a:pt x="1040905" y="453974"/>
                  </a:lnTo>
                  <a:lnTo>
                    <a:pt x="1010200" y="490078"/>
                  </a:lnTo>
                  <a:lnTo>
                    <a:pt x="1001833" y="501378"/>
                  </a:lnTo>
                  <a:close/>
                </a:path>
                <a:path w="1856104" h="1040764">
                  <a:moveTo>
                    <a:pt x="873335" y="770128"/>
                  </a:moveTo>
                  <a:lnTo>
                    <a:pt x="813479" y="770128"/>
                  </a:lnTo>
                  <a:lnTo>
                    <a:pt x="827631" y="717938"/>
                  </a:lnTo>
                  <a:lnTo>
                    <a:pt x="843524" y="670604"/>
                  </a:lnTo>
                  <a:lnTo>
                    <a:pt x="860460" y="628124"/>
                  </a:lnTo>
                  <a:lnTo>
                    <a:pt x="877745" y="590499"/>
                  </a:lnTo>
                  <a:lnTo>
                    <a:pt x="894682" y="557729"/>
                  </a:lnTo>
                  <a:lnTo>
                    <a:pt x="866337" y="515629"/>
                  </a:lnTo>
                  <a:lnTo>
                    <a:pt x="835449" y="476056"/>
                  </a:lnTo>
                  <a:lnTo>
                    <a:pt x="802139" y="439062"/>
                  </a:lnTo>
                  <a:lnTo>
                    <a:pt x="766528" y="404696"/>
                  </a:lnTo>
                  <a:lnTo>
                    <a:pt x="728734" y="373010"/>
                  </a:lnTo>
                  <a:lnTo>
                    <a:pt x="688880" y="344053"/>
                  </a:lnTo>
                  <a:lnTo>
                    <a:pt x="647085" y="317876"/>
                  </a:lnTo>
                  <a:lnTo>
                    <a:pt x="603471" y="294530"/>
                  </a:lnTo>
                  <a:lnTo>
                    <a:pt x="558157" y="274066"/>
                  </a:lnTo>
                  <a:lnTo>
                    <a:pt x="511263" y="256533"/>
                  </a:lnTo>
                  <a:lnTo>
                    <a:pt x="462912" y="241983"/>
                  </a:lnTo>
                  <a:lnTo>
                    <a:pt x="413222" y="230466"/>
                  </a:lnTo>
                  <a:lnTo>
                    <a:pt x="362315" y="222033"/>
                  </a:lnTo>
                  <a:lnTo>
                    <a:pt x="310311" y="216734"/>
                  </a:lnTo>
                  <a:lnTo>
                    <a:pt x="310311" y="57795"/>
                  </a:lnTo>
                  <a:lnTo>
                    <a:pt x="368313" y="57795"/>
                  </a:lnTo>
                  <a:lnTo>
                    <a:pt x="368313" y="163272"/>
                  </a:lnTo>
                  <a:lnTo>
                    <a:pt x="418639" y="171138"/>
                  </a:lnTo>
                  <a:lnTo>
                    <a:pt x="467652" y="181698"/>
                  </a:lnTo>
                  <a:lnTo>
                    <a:pt x="515283" y="194906"/>
                  </a:lnTo>
                  <a:lnTo>
                    <a:pt x="561461" y="210714"/>
                  </a:lnTo>
                  <a:lnTo>
                    <a:pt x="606118" y="229075"/>
                  </a:lnTo>
                  <a:lnTo>
                    <a:pt x="649183" y="249941"/>
                  </a:lnTo>
                  <a:lnTo>
                    <a:pt x="690587" y="273265"/>
                  </a:lnTo>
                  <a:lnTo>
                    <a:pt x="730259" y="299000"/>
                  </a:lnTo>
                  <a:lnTo>
                    <a:pt x="768131" y="327098"/>
                  </a:lnTo>
                  <a:lnTo>
                    <a:pt x="804132" y="357512"/>
                  </a:lnTo>
                  <a:lnTo>
                    <a:pt x="838192" y="390194"/>
                  </a:lnTo>
                  <a:lnTo>
                    <a:pt x="870242" y="425097"/>
                  </a:lnTo>
                  <a:lnTo>
                    <a:pt x="900212" y="462174"/>
                  </a:lnTo>
                  <a:lnTo>
                    <a:pt x="928033" y="501378"/>
                  </a:lnTo>
                  <a:lnTo>
                    <a:pt x="1001833" y="501378"/>
                  </a:lnTo>
                  <a:lnTo>
                    <a:pt x="955584" y="569288"/>
                  </a:lnTo>
                  <a:lnTo>
                    <a:pt x="924419" y="628681"/>
                  </a:lnTo>
                  <a:lnTo>
                    <a:pt x="908162" y="665828"/>
                  </a:lnTo>
                  <a:lnTo>
                    <a:pt x="892299" y="707720"/>
                  </a:lnTo>
                  <a:lnTo>
                    <a:pt x="877462" y="754191"/>
                  </a:lnTo>
                  <a:lnTo>
                    <a:pt x="873335" y="770128"/>
                  </a:lnTo>
                  <a:close/>
                </a:path>
                <a:path w="1856104" h="1040764">
                  <a:moveTo>
                    <a:pt x="1632564" y="502823"/>
                  </a:moveTo>
                  <a:lnTo>
                    <a:pt x="1545755" y="502823"/>
                  </a:lnTo>
                  <a:lnTo>
                    <a:pt x="1798064" y="287533"/>
                  </a:lnTo>
                  <a:lnTo>
                    <a:pt x="1798064" y="273084"/>
                  </a:lnTo>
                  <a:lnTo>
                    <a:pt x="1545755" y="57795"/>
                  </a:lnTo>
                  <a:lnTo>
                    <a:pt x="1634600" y="57795"/>
                  </a:lnTo>
                  <a:lnTo>
                    <a:pt x="1835766" y="228293"/>
                  </a:lnTo>
                  <a:lnTo>
                    <a:pt x="1856066" y="271640"/>
                  </a:lnTo>
                  <a:lnTo>
                    <a:pt x="1856066" y="286089"/>
                  </a:lnTo>
                  <a:lnTo>
                    <a:pt x="1854730" y="297941"/>
                  </a:lnTo>
                  <a:lnTo>
                    <a:pt x="1850810" y="309387"/>
                  </a:lnTo>
                  <a:lnTo>
                    <a:pt x="1844443" y="320021"/>
                  </a:lnTo>
                  <a:lnTo>
                    <a:pt x="1835766" y="329435"/>
                  </a:lnTo>
                  <a:lnTo>
                    <a:pt x="1632564" y="502823"/>
                  </a:lnTo>
                  <a:close/>
                </a:path>
                <a:path w="1856104" h="1040764">
                  <a:moveTo>
                    <a:pt x="368313" y="501378"/>
                  </a:moveTo>
                  <a:lnTo>
                    <a:pt x="310311" y="501378"/>
                  </a:lnTo>
                  <a:lnTo>
                    <a:pt x="310311" y="346774"/>
                  </a:lnTo>
                  <a:lnTo>
                    <a:pt x="357287" y="352707"/>
                  </a:lnTo>
                  <a:lnTo>
                    <a:pt x="402992" y="361836"/>
                  </a:lnTo>
                  <a:lnTo>
                    <a:pt x="447277" y="374158"/>
                  </a:lnTo>
                  <a:lnTo>
                    <a:pt x="489992" y="389670"/>
                  </a:lnTo>
                  <a:lnTo>
                    <a:pt x="530987" y="408369"/>
                  </a:lnTo>
                  <a:lnTo>
                    <a:pt x="539694" y="413239"/>
                  </a:lnTo>
                  <a:lnTo>
                    <a:pt x="368313" y="413239"/>
                  </a:lnTo>
                  <a:lnTo>
                    <a:pt x="368313" y="501378"/>
                  </a:lnTo>
                  <a:close/>
                </a:path>
                <a:path w="1856104" h="1040764">
                  <a:moveTo>
                    <a:pt x="1075938" y="982527"/>
                  </a:moveTo>
                  <a:lnTo>
                    <a:pt x="1017936" y="982527"/>
                  </a:lnTo>
                  <a:lnTo>
                    <a:pt x="1019655" y="924519"/>
                  </a:lnTo>
                  <a:lnTo>
                    <a:pt x="1024728" y="869264"/>
                  </a:lnTo>
                  <a:lnTo>
                    <a:pt x="1033029" y="816763"/>
                  </a:lnTo>
                  <a:lnTo>
                    <a:pt x="1044432" y="767019"/>
                  </a:lnTo>
                  <a:lnTo>
                    <a:pt x="1058810" y="720031"/>
                  </a:lnTo>
                  <a:lnTo>
                    <a:pt x="1076037" y="675801"/>
                  </a:lnTo>
                  <a:lnTo>
                    <a:pt x="1095987" y="634330"/>
                  </a:lnTo>
                  <a:lnTo>
                    <a:pt x="1118535" y="595619"/>
                  </a:lnTo>
                  <a:lnTo>
                    <a:pt x="1143553" y="559670"/>
                  </a:lnTo>
                  <a:lnTo>
                    <a:pt x="1170917" y="526483"/>
                  </a:lnTo>
                  <a:lnTo>
                    <a:pt x="1200498" y="496059"/>
                  </a:lnTo>
                  <a:lnTo>
                    <a:pt x="1232173" y="468399"/>
                  </a:lnTo>
                  <a:lnTo>
                    <a:pt x="1265813" y="443506"/>
                  </a:lnTo>
                  <a:lnTo>
                    <a:pt x="1301294" y="421378"/>
                  </a:lnTo>
                  <a:lnTo>
                    <a:pt x="1338488" y="402019"/>
                  </a:lnTo>
                  <a:lnTo>
                    <a:pt x="1377271" y="385428"/>
                  </a:lnTo>
                  <a:lnTo>
                    <a:pt x="1417515" y="371607"/>
                  </a:lnTo>
                  <a:lnTo>
                    <a:pt x="1459094" y="360557"/>
                  </a:lnTo>
                  <a:lnTo>
                    <a:pt x="1501883" y="352279"/>
                  </a:lnTo>
                  <a:lnTo>
                    <a:pt x="1545755" y="346774"/>
                  </a:lnTo>
                  <a:lnTo>
                    <a:pt x="1545755" y="413239"/>
                  </a:lnTo>
                  <a:lnTo>
                    <a:pt x="1487753" y="413239"/>
                  </a:lnTo>
                  <a:lnTo>
                    <a:pt x="1440354" y="424569"/>
                  </a:lnTo>
                  <a:lnTo>
                    <a:pt x="1395536" y="439538"/>
                  </a:lnTo>
                  <a:lnTo>
                    <a:pt x="1353364" y="458058"/>
                  </a:lnTo>
                  <a:lnTo>
                    <a:pt x="1313905" y="480043"/>
                  </a:lnTo>
                  <a:lnTo>
                    <a:pt x="1277225" y="505406"/>
                  </a:lnTo>
                  <a:lnTo>
                    <a:pt x="1243388" y="534060"/>
                  </a:lnTo>
                  <a:lnTo>
                    <a:pt x="1212462" y="565919"/>
                  </a:lnTo>
                  <a:lnTo>
                    <a:pt x="1184511" y="600895"/>
                  </a:lnTo>
                  <a:lnTo>
                    <a:pt x="1159602" y="638902"/>
                  </a:lnTo>
                  <a:lnTo>
                    <a:pt x="1137801" y="679853"/>
                  </a:lnTo>
                  <a:lnTo>
                    <a:pt x="1119173" y="723662"/>
                  </a:lnTo>
                  <a:lnTo>
                    <a:pt x="1103784" y="770241"/>
                  </a:lnTo>
                  <a:lnTo>
                    <a:pt x="1091700" y="819504"/>
                  </a:lnTo>
                  <a:lnTo>
                    <a:pt x="1082987" y="871364"/>
                  </a:lnTo>
                  <a:lnTo>
                    <a:pt x="1077712" y="925734"/>
                  </a:lnTo>
                  <a:lnTo>
                    <a:pt x="1075938" y="982527"/>
                  </a:lnTo>
                  <a:close/>
                </a:path>
                <a:path w="1856104" h="1040764">
                  <a:moveTo>
                    <a:pt x="1017936" y="1040323"/>
                  </a:moveTo>
                  <a:lnTo>
                    <a:pt x="812029" y="1040323"/>
                  </a:lnTo>
                  <a:lnTo>
                    <a:pt x="800768" y="1038043"/>
                  </a:lnTo>
                  <a:lnTo>
                    <a:pt x="791547" y="1031835"/>
                  </a:lnTo>
                  <a:lnTo>
                    <a:pt x="785316" y="1022646"/>
                  </a:lnTo>
                  <a:lnTo>
                    <a:pt x="783028" y="1011425"/>
                  </a:lnTo>
                  <a:lnTo>
                    <a:pt x="782575" y="1005894"/>
                  </a:lnTo>
                  <a:lnTo>
                    <a:pt x="781578" y="997518"/>
                  </a:lnTo>
                  <a:lnTo>
                    <a:pt x="780581" y="988872"/>
                  </a:lnTo>
                  <a:lnTo>
                    <a:pt x="780128" y="982527"/>
                  </a:lnTo>
                  <a:lnTo>
                    <a:pt x="778362" y="925734"/>
                  </a:lnTo>
                  <a:lnTo>
                    <a:pt x="778260" y="924519"/>
                  </a:lnTo>
                  <a:lnTo>
                    <a:pt x="773078" y="870949"/>
                  </a:lnTo>
                  <a:lnTo>
                    <a:pt x="764366" y="818967"/>
                  </a:lnTo>
                  <a:lnTo>
                    <a:pt x="752282" y="769631"/>
                  </a:lnTo>
                  <a:lnTo>
                    <a:pt x="736893" y="723022"/>
                  </a:lnTo>
                  <a:lnTo>
                    <a:pt x="718265" y="679218"/>
                  </a:lnTo>
                  <a:lnTo>
                    <a:pt x="696464" y="638302"/>
                  </a:lnTo>
                  <a:lnTo>
                    <a:pt x="671555" y="600353"/>
                  </a:lnTo>
                  <a:lnTo>
                    <a:pt x="643604" y="565452"/>
                  </a:lnTo>
                  <a:lnTo>
                    <a:pt x="612678" y="533679"/>
                  </a:lnTo>
                  <a:lnTo>
                    <a:pt x="578841" y="505115"/>
                  </a:lnTo>
                  <a:lnTo>
                    <a:pt x="542160" y="479840"/>
                  </a:lnTo>
                  <a:lnTo>
                    <a:pt x="502701" y="457934"/>
                  </a:lnTo>
                  <a:lnTo>
                    <a:pt x="460530" y="439479"/>
                  </a:lnTo>
                  <a:lnTo>
                    <a:pt x="415712" y="424554"/>
                  </a:lnTo>
                  <a:lnTo>
                    <a:pt x="368313" y="413239"/>
                  </a:lnTo>
                  <a:lnTo>
                    <a:pt x="539694" y="413239"/>
                  </a:lnTo>
                  <a:lnTo>
                    <a:pt x="607222" y="455322"/>
                  </a:lnTo>
                  <a:lnTo>
                    <a:pt x="642162" y="483569"/>
                  </a:lnTo>
                  <a:lnTo>
                    <a:pt x="674784" y="514994"/>
                  </a:lnTo>
                  <a:lnTo>
                    <a:pt x="704940" y="549594"/>
                  </a:lnTo>
                  <a:lnTo>
                    <a:pt x="732479" y="587367"/>
                  </a:lnTo>
                  <a:lnTo>
                    <a:pt x="757252" y="628309"/>
                  </a:lnTo>
                  <a:lnTo>
                    <a:pt x="779109" y="672418"/>
                  </a:lnTo>
                  <a:lnTo>
                    <a:pt x="797901" y="719692"/>
                  </a:lnTo>
                  <a:lnTo>
                    <a:pt x="813479" y="770128"/>
                  </a:lnTo>
                  <a:lnTo>
                    <a:pt x="873335" y="770128"/>
                  </a:lnTo>
                  <a:lnTo>
                    <a:pt x="864284" y="805073"/>
                  </a:lnTo>
                  <a:lnTo>
                    <a:pt x="853398" y="860201"/>
                  </a:lnTo>
                  <a:lnTo>
                    <a:pt x="845436" y="919408"/>
                  </a:lnTo>
                  <a:lnTo>
                    <a:pt x="841030" y="982527"/>
                  </a:lnTo>
                  <a:lnTo>
                    <a:pt x="1075938" y="982527"/>
                  </a:lnTo>
                  <a:lnTo>
                    <a:pt x="1071362" y="1004969"/>
                  </a:lnTo>
                  <a:lnTo>
                    <a:pt x="1058900" y="1023346"/>
                  </a:lnTo>
                  <a:lnTo>
                    <a:pt x="1040457" y="1035763"/>
                  </a:lnTo>
                  <a:lnTo>
                    <a:pt x="1017936" y="1040323"/>
                  </a:lnTo>
                  <a:close/>
                </a:path>
                <a:path w="1856104" h="1040764">
                  <a:moveTo>
                    <a:pt x="1545755" y="559174"/>
                  </a:moveTo>
                  <a:lnTo>
                    <a:pt x="1537055" y="559174"/>
                  </a:lnTo>
                  <a:lnTo>
                    <a:pt x="1528355" y="556284"/>
                  </a:lnTo>
                  <a:lnTo>
                    <a:pt x="1496816" y="532804"/>
                  </a:lnTo>
                  <a:lnTo>
                    <a:pt x="1487753" y="501378"/>
                  </a:lnTo>
                  <a:lnTo>
                    <a:pt x="1487753" y="413239"/>
                  </a:lnTo>
                  <a:lnTo>
                    <a:pt x="1545755" y="413239"/>
                  </a:lnTo>
                  <a:lnTo>
                    <a:pt x="1545755" y="502823"/>
                  </a:lnTo>
                  <a:lnTo>
                    <a:pt x="1632564" y="502823"/>
                  </a:lnTo>
                  <a:lnTo>
                    <a:pt x="1583457" y="544725"/>
                  </a:lnTo>
                  <a:lnTo>
                    <a:pt x="1575119" y="551249"/>
                  </a:lnTo>
                  <a:lnTo>
                    <a:pt x="1565693" y="555742"/>
                  </a:lnTo>
                  <a:lnTo>
                    <a:pt x="1555724" y="558338"/>
                  </a:lnTo>
                  <a:lnTo>
                    <a:pt x="1545755" y="5591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094234" y="2534062"/>
              <a:ext cx="73952" cy="7079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680958" y="2035580"/>
              <a:ext cx="928369" cy="474345"/>
            </a:xfrm>
            <a:custGeom>
              <a:avLst/>
              <a:gdLst/>
              <a:ahLst/>
              <a:cxnLst/>
              <a:rect l="l" t="t" r="r" b="b"/>
              <a:pathLst>
                <a:path w="928370" h="474344">
                  <a:moveTo>
                    <a:pt x="269709" y="50571"/>
                  </a:moveTo>
                  <a:lnTo>
                    <a:pt x="256933" y="39217"/>
                  </a:lnTo>
                  <a:lnTo>
                    <a:pt x="244703" y="26911"/>
                  </a:lnTo>
                  <a:lnTo>
                    <a:pt x="233006" y="13792"/>
                  </a:lnTo>
                  <a:lnTo>
                    <a:pt x="221869" y="0"/>
                  </a:lnTo>
                  <a:lnTo>
                    <a:pt x="178193" y="13652"/>
                  </a:lnTo>
                  <a:lnTo>
                    <a:pt x="137033" y="32804"/>
                  </a:lnTo>
                  <a:lnTo>
                    <a:pt x="99415" y="57277"/>
                  </a:lnTo>
                  <a:lnTo>
                    <a:pt x="66344" y="86868"/>
                  </a:lnTo>
                  <a:lnTo>
                    <a:pt x="38849" y="121412"/>
                  </a:lnTo>
                  <a:lnTo>
                    <a:pt x="17945" y="160718"/>
                  </a:lnTo>
                  <a:lnTo>
                    <a:pt x="4660" y="204597"/>
                  </a:lnTo>
                  <a:lnTo>
                    <a:pt x="0" y="252857"/>
                  </a:lnTo>
                  <a:lnTo>
                    <a:pt x="0" y="359778"/>
                  </a:lnTo>
                  <a:lnTo>
                    <a:pt x="14986" y="363283"/>
                  </a:lnTo>
                  <a:lnTo>
                    <a:pt x="29552" y="367182"/>
                  </a:lnTo>
                  <a:lnTo>
                    <a:pt x="58013" y="375666"/>
                  </a:lnTo>
                  <a:lnTo>
                    <a:pt x="58013" y="252857"/>
                  </a:lnTo>
                  <a:lnTo>
                    <a:pt x="64109" y="204495"/>
                  </a:lnTo>
                  <a:lnTo>
                    <a:pt x="81203" y="162331"/>
                  </a:lnTo>
                  <a:lnTo>
                    <a:pt x="107543" y="126530"/>
                  </a:lnTo>
                  <a:lnTo>
                    <a:pt x="141338" y="97282"/>
                  </a:lnTo>
                  <a:lnTo>
                    <a:pt x="180822" y="74752"/>
                  </a:lnTo>
                  <a:lnTo>
                    <a:pt x="224205" y="59118"/>
                  </a:lnTo>
                  <a:lnTo>
                    <a:pt x="269709" y="50571"/>
                  </a:lnTo>
                  <a:close/>
                </a:path>
                <a:path w="928370" h="474344">
                  <a:moveTo>
                    <a:pt x="580021" y="287528"/>
                  </a:moveTo>
                  <a:lnTo>
                    <a:pt x="572071" y="247256"/>
                  </a:lnTo>
                  <a:lnTo>
                    <a:pt x="549033" y="217817"/>
                  </a:lnTo>
                  <a:lnTo>
                    <a:pt x="512127" y="199758"/>
                  </a:lnTo>
                  <a:lnTo>
                    <a:pt x="462572" y="193611"/>
                  </a:lnTo>
                  <a:lnTo>
                    <a:pt x="414083" y="200228"/>
                  </a:lnTo>
                  <a:lnTo>
                    <a:pt x="378104" y="219443"/>
                  </a:lnTo>
                  <a:lnTo>
                    <a:pt x="355727" y="250304"/>
                  </a:lnTo>
                  <a:lnTo>
                    <a:pt x="348018" y="291871"/>
                  </a:lnTo>
                  <a:lnTo>
                    <a:pt x="350532" y="303314"/>
                  </a:lnTo>
                  <a:lnTo>
                    <a:pt x="357263" y="313004"/>
                  </a:lnTo>
                  <a:lnTo>
                    <a:pt x="366979" y="319709"/>
                  </a:lnTo>
                  <a:lnTo>
                    <a:pt x="378472" y="322211"/>
                  </a:lnTo>
                  <a:lnTo>
                    <a:pt x="390563" y="319913"/>
                  </a:lnTo>
                  <a:lnTo>
                    <a:pt x="400215" y="313537"/>
                  </a:lnTo>
                  <a:lnTo>
                    <a:pt x="406603" y="303923"/>
                  </a:lnTo>
                  <a:lnTo>
                    <a:pt x="412788" y="272072"/>
                  </a:lnTo>
                  <a:lnTo>
                    <a:pt x="423595" y="258089"/>
                  </a:lnTo>
                  <a:lnTo>
                    <a:pt x="440118" y="249809"/>
                  </a:lnTo>
                  <a:lnTo>
                    <a:pt x="461124" y="247078"/>
                  </a:lnTo>
                  <a:lnTo>
                    <a:pt x="485254" y="249758"/>
                  </a:lnTo>
                  <a:lnTo>
                    <a:pt x="502996" y="257733"/>
                  </a:lnTo>
                  <a:lnTo>
                    <a:pt x="513930" y="270852"/>
                  </a:lnTo>
                  <a:lnTo>
                    <a:pt x="517677" y="288975"/>
                  </a:lnTo>
                  <a:lnTo>
                    <a:pt x="506361" y="318173"/>
                  </a:lnTo>
                  <a:lnTo>
                    <a:pt x="479386" y="340156"/>
                  </a:lnTo>
                  <a:lnTo>
                    <a:pt x="447205" y="360553"/>
                  </a:lnTo>
                  <a:lnTo>
                    <a:pt x="420230" y="384962"/>
                  </a:lnTo>
                  <a:lnTo>
                    <a:pt x="408914" y="419023"/>
                  </a:lnTo>
                  <a:lnTo>
                    <a:pt x="410057" y="430301"/>
                  </a:lnTo>
                  <a:lnTo>
                    <a:pt x="413626" y="442137"/>
                  </a:lnTo>
                  <a:lnTo>
                    <a:pt x="419925" y="453961"/>
                  </a:lnTo>
                  <a:lnTo>
                    <a:pt x="429221" y="465251"/>
                  </a:lnTo>
                  <a:lnTo>
                    <a:pt x="435025" y="471030"/>
                  </a:lnTo>
                  <a:lnTo>
                    <a:pt x="442277" y="473925"/>
                  </a:lnTo>
                  <a:lnTo>
                    <a:pt x="450977" y="473925"/>
                  </a:lnTo>
                  <a:lnTo>
                    <a:pt x="461848" y="472046"/>
                  </a:lnTo>
                  <a:lnTo>
                    <a:pt x="471639" y="466521"/>
                  </a:lnTo>
                  <a:lnTo>
                    <a:pt x="478701" y="457466"/>
                  </a:lnTo>
                  <a:lnTo>
                    <a:pt x="481418" y="445020"/>
                  </a:lnTo>
                  <a:lnTo>
                    <a:pt x="481418" y="439242"/>
                  </a:lnTo>
                  <a:lnTo>
                    <a:pt x="479971" y="433463"/>
                  </a:lnTo>
                  <a:lnTo>
                    <a:pt x="477075" y="429133"/>
                  </a:lnTo>
                  <a:lnTo>
                    <a:pt x="472719" y="423354"/>
                  </a:lnTo>
                  <a:lnTo>
                    <a:pt x="471271" y="420458"/>
                  </a:lnTo>
                  <a:lnTo>
                    <a:pt x="471271" y="416128"/>
                  </a:lnTo>
                  <a:lnTo>
                    <a:pt x="483133" y="397903"/>
                  </a:lnTo>
                  <a:lnTo>
                    <a:pt x="510184" y="381266"/>
                  </a:lnTo>
                  <a:lnTo>
                    <a:pt x="542163" y="360883"/>
                  </a:lnTo>
                  <a:lnTo>
                    <a:pt x="568858" y="331419"/>
                  </a:lnTo>
                  <a:lnTo>
                    <a:pt x="580021" y="287528"/>
                  </a:lnTo>
                  <a:close/>
                </a:path>
                <a:path w="928370" h="474344">
                  <a:moveTo>
                    <a:pt x="928039" y="252857"/>
                  </a:moveTo>
                  <a:lnTo>
                    <a:pt x="923378" y="204597"/>
                  </a:lnTo>
                  <a:lnTo>
                    <a:pt x="910094" y="160743"/>
                  </a:lnTo>
                  <a:lnTo>
                    <a:pt x="889190" y="121488"/>
                  </a:lnTo>
                  <a:lnTo>
                    <a:pt x="861695" y="87058"/>
                  </a:lnTo>
                  <a:lnTo>
                    <a:pt x="828636" y="57619"/>
                  </a:lnTo>
                  <a:lnTo>
                    <a:pt x="791006" y="33413"/>
                  </a:lnTo>
                  <a:lnTo>
                    <a:pt x="749846" y="14617"/>
                  </a:lnTo>
                  <a:lnTo>
                    <a:pt x="706183" y="1447"/>
                  </a:lnTo>
                  <a:lnTo>
                    <a:pt x="695845" y="14401"/>
                  </a:lnTo>
                  <a:lnTo>
                    <a:pt x="684428" y="27089"/>
                  </a:lnTo>
                  <a:lnTo>
                    <a:pt x="671918" y="39243"/>
                  </a:lnTo>
                  <a:lnTo>
                    <a:pt x="658329" y="50571"/>
                  </a:lnTo>
                  <a:lnTo>
                    <a:pt x="703846" y="59042"/>
                  </a:lnTo>
                  <a:lnTo>
                    <a:pt x="747229" y="74498"/>
                  </a:lnTo>
                  <a:lnTo>
                    <a:pt x="786701" y="96824"/>
                  </a:lnTo>
                  <a:lnTo>
                    <a:pt x="820496" y="125920"/>
                  </a:lnTo>
                  <a:lnTo>
                    <a:pt x="846836" y="161696"/>
                  </a:lnTo>
                  <a:lnTo>
                    <a:pt x="863942" y="204038"/>
                  </a:lnTo>
                  <a:lnTo>
                    <a:pt x="870038" y="252857"/>
                  </a:lnTo>
                  <a:lnTo>
                    <a:pt x="870038" y="375666"/>
                  </a:lnTo>
                  <a:lnTo>
                    <a:pt x="898499" y="367182"/>
                  </a:lnTo>
                  <a:lnTo>
                    <a:pt x="913066" y="363283"/>
                  </a:lnTo>
                  <a:lnTo>
                    <a:pt x="928039" y="359778"/>
                  </a:lnTo>
                  <a:lnTo>
                    <a:pt x="928039" y="2528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781886" y="3456233"/>
            <a:ext cx="7536815" cy="1873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7180" marR="5080" indent="-285115">
              <a:lnSpc>
                <a:spcPct val="116599"/>
              </a:lnSpc>
              <a:spcBef>
                <a:spcPts val="100"/>
              </a:spcBef>
            </a:pPr>
            <a:r>
              <a:rPr sz="5200" b="1" spc="-100" dirty="0">
                <a:latin typeface="Verdana"/>
                <a:cs typeface="Verdana"/>
              </a:rPr>
              <a:t>Accompagnement</a:t>
            </a:r>
            <a:r>
              <a:rPr sz="5200" b="1" spc="-335" dirty="0">
                <a:latin typeface="Verdana"/>
                <a:cs typeface="Verdana"/>
              </a:rPr>
              <a:t> </a:t>
            </a:r>
            <a:r>
              <a:rPr sz="5200" b="1" spc="-204" dirty="0">
                <a:latin typeface="Verdana"/>
                <a:cs typeface="Verdana"/>
              </a:rPr>
              <a:t>au </a:t>
            </a:r>
            <a:r>
              <a:rPr sz="5200" b="1" spc="-1764" dirty="0">
                <a:latin typeface="Verdana"/>
                <a:cs typeface="Verdana"/>
              </a:rPr>
              <a:t> </a:t>
            </a:r>
            <a:r>
              <a:rPr sz="5200" b="1" spc="-55" dirty="0">
                <a:latin typeface="Verdana"/>
                <a:cs typeface="Verdana"/>
              </a:rPr>
              <a:t>p</a:t>
            </a:r>
            <a:r>
              <a:rPr sz="5200" b="1" spc="-350" dirty="0">
                <a:latin typeface="Verdana"/>
                <a:cs typeface="Verdana"/>
              </a:rPr>
              <a:t>r</a:t>
            </a:r>
            <a:r>
              <a:rPr sz="5200" b="1" spc="-170" dirty="0">
                <a:latin typeface="Verdana"/>
                <a:cs typeface="Verdana"/>
              </a:rPr>
              <a:t>o</a:t>
            </a:r>
            <a:r>
              <a:rPr sz="5200" b="1" spc="-500" dirty="0">
                <a:latin typeface="Verdana"/>
                <a:cs typeface="Verdana"/>
              </a:rPr>
              <a:t>j</a:t>
            </a:r>
            <a:r>
              <a:rPr sz="5200" b="1" spc="-180" dirty="0">
                <a:latin typeface="Verdana"/>
                <a:cs typeface="Verdana"/>
              </a:rPr>
              <a:t>e</a:t>
            </a:r>
            <a:r>
              <a:rPr sz="5200" b="1" spc="-110" dirty="0">
                <a:latin typeface="Verdana"/>
                <a:cs typeface="Verdana"/>
              </a:rPr>
              <a:t>t</a:t>
            </a:r>
            <a:r>
              <a:rPr sz="5200" b="1" spc="-310" dirty="0">
                <a:latin typeface="Verdana"/>
                <a:cs typeface="Verdana"/>
              </a:rPr>
              <a:t> </a:t>
            </a:r>
            <a:r>
              <a:rPr sz="5200" b="1" spc="-45" dirty="0">
                <a:latin typeface="Verdana"/>
                <a:cs typeface="Verdana"/>
              </a:rPr>
              <a:t>d</a:t>
            </a:r>
            <a:r>
              <a:rPr sz="5200" b="1" spc="-365" dirty="0">
                <a:latin typeface="Verdana"/>
                <a:cs typeface="Verdana"/>
              </a:rPr>
              <a:t>’</a:t>
            </a:r>
            <a:r>
              <a:rPr sz="5200" b="1" spc="-170" dirty="0">
                <a:latin typeface="Verdana"/>
                <a:cs typeface="Verdana"/>
              </a:rPr>
              <a:t>o</a:t>
            </a:r>
            <a:r>
              <a:rPr sz="5200" b="1" spc="-350" dirty="0">
                <a:latin typeface="Verdana"/>
                <a:cs typeface="Verdana"/>
              </a:rPr>
              <a:t>r</a:t>
            </a:r>
            <a:r>
              <a:rPr sz="5200" b="1" spc="-215" dirty="0">
                <a:latin typeface="Verdana"/>
                <a:cs typeface="Verdana"/>
              </a:rPr>
              <a:t>i</a:t>
            </a:r>
            <a:r>
              <a:rPr sz="5200" b="1" spc="-180" dirty="0">
                <a:latin typeface="Verdana"/>
                <a:cs typeface="Verdana"/>
              </a:rPr>
              <a:t>e</a:t>
            </a:r>
            <a:r>
              <a:rPr sz="5200" b="1" spc="-120" dirty="0">
                <a:latin typeface="Verdana"/>
                <a:cs typeface="Verdana"/>
              </a:rPr>
              <a:t>n</a:t>
            </a:r>
            <a:r>
              <a:rPr sz="5200" b="1" spc="-114" dirty="0">
                <a:latin typeface="Verdana"/>
                <a:cs typeface="Verdana"/>
              </a:rPr>
              <a:t>t</a:t>
            </a:r>
            <a:r>
              <a:rPr sz="5200" b="1" spc="-270" dirty="0">
                <a:latin typeface="Verdana"/>
                <a:cs typeface="Verdana"/>
              </a:rPr>
              <a:t>a</a:t>
            </a:r>
            <a:r>
              <a:rPr sz="5200" b="1" spc="-114" dirty="0">
                <a:latin typeface="Verdana"/>
                <a:cs typeface="Verdana"/>
              </a:rPr>
              <a:t>t</a:t>
            </a:r>
            <a:r>
              <a:rPr sz="5200" b="1" spc="-215" dirty="0">
                <a:latin typeface="Verdana"/>
                <a:cs typeface="Verdana"/>
              </a:rPr>
              <a:t>i</a:t>
            </a:r>
            <a:r>
              <a:rPr sz="5200" b="1" spc="-170" dirty="0">
                <a:latin typeface="Verdana"/>
                <a:cs typeface="Verdana"/>
              </a:rPr>
              <a:t>o</a:t>
            </a:r>
            <a:r>
              <a:rPr sz="5200" b="1" spc="-114" dirty="0">
                <a:latin typeface="Verdana"/>
                <a:cs typeface="Verdana"/>
              </a:rPr>
              <a:t>n</a:t>
            </a:r>
            <a:endParaRPr sz="52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430595" y="1783708"/>
            <a:ext cx="3702050" cy="122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94790" marR="5080" indent="-1482725">
              <a:lnSpc>
                <a:spcPct val="115799"/>
              </a:lnSpc>
              <a:spcBef>
                <a:spcPts val="100"/>
              </a:spcBef>
            </a:pPr>
            <a:r>
              <a:rPr sz="3400" spc="65" dirty="0">
                <a:latin typeface="Verdana"/>
                <a:cs typeface="Verdana"/>
              </a:rPr>
              <a:t>C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45" dirty="0">
                <a:latin typeface="Verdana"/>
                <a:cs typeface="Verdana"/>
              </a:rPr>
              <a:t>nn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-114" dirty="0">
                <a:latin typeface="Verdana"/>
                <a:cs typeface="Verdana"/>
              </a:rPr>
              <a:t>ss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135" dirty="0">
                <a:latin typeface="Verdana"/>
                <a:cs typeface="Verdana"/>
              </a:rPr>
              <a:t>c</a:t>
            </a:r>
            <a:r>
              <a:rPr sz="3400" spc="25" dirty="0">
                <a:latin typeface="Verdana"/>
                <a:cs typeface="Verdana"/>
              </a:rPr>
              <a:t>e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20" dirty="0">
                <a:latin typeface="Verdana"/>
                <a:cs typeface="Verdana"/>
              </a:rPr>
              <a:t>e  </a:t>
            </a:r>
            <a:r>
              <a:rPr sz="3400" spc="-25" dirty="0">
                <a:latin typeface="Verdana"/>
                <a:cs typeface="Verdana"/>
              </a:rPr>
              <a:t>soi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298853" y="349878"/>
            <a:ext cx="3690620" cy="122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43610" marR="5080" indent="-931544">
              <a:lnSpc>
                <a:spcPct val="115799"/>
              </a:lnSpc>
              <a:spcBef>
                <a:spcPts val="100"/>
              </a:spcBef>
            </a:pPr>
            <a:r>
              <a:rPr sz="3400" spc="105" dirty="0"/>
              <a:t>A</a:t>
            </a:r>
            <a:r>
              <a:rPr sz="3400" spc="-20" dirty="0"/>
              <a:t>i</a:t>
            </a:r>
            <a:r>
              <a:rPr sz="3400" spc="180" dirty="0"/>
              <a:t>d</a:t>
            </a:r>
            <a:r>
              <a:rPr sz="3400" spc="25" dirty="0"/>
              <a:t>e</a:t>
            </a:r>
            <a:r>
              <a:rPr sz="3400" spc="-305" dirty="0"/>
              <a:t> </a:t>
            </a:r>
            <a:r>
              <a:rPr sz="3400" spc="-40" dirty="0"/>
              <a:t>à</a:t>
            </a:r>
            <a:r>
              <a:rPr sz="3400" spc="-305" dirty="0"/>
              <a:t> </a:t>
            </a:r>
            <a:r>
              <a:rPr sz="3400" spc="-20" dirty="0"/>
              <a:t>l</a:t>
            </a:r>
            <a:r>
              <a:rPr sz="3400" spc="-40" dirty="0"/>
              <a:t>a</a:t>
            </a:r>
            <a:r>
              <a:rPr sz="3400" spc="-305" dirty="0"/>
              <a:t> </a:t>
            </a:r>
            <a:r>
              <a:rPr sz="3400" spc="180" dirty="0"/>
              <a:t>p</a:t>
            </a:r>
            <a:r>
              <a:rPr sz="3400" spc="-95" dirty="0"/>
              <a:t>r</a:t>
            </a:r>
            <a:r>
              <a:rPr sz="3400" spc="-20" dirty="0"/>
              <a:t>i</a:t>
            </a:r>
            <a:r>
              <a:rPr sz="3400" spc="-114" dirty="0"/>
              <a:t>s</a:t>
            </a:r>
            <a:r>
              <a:rPr sz="3400" spc="25" dirty="0"/>
              <a:t>e</a:t>
            </a:r>
            <a:r>
              <a:rPr sz="3400" spc="-305" dirty="0"/>
              <a:t> </a:t>
            </a:r>
            <a:r>
              <a:rPr sz="3400" spc="180" dirty="0"/>
              <a:t>d</a:t>
            </a:r>
            <a:r>
              <a:rPr sz="3400" spc="20" dirty="0"/>
              <a:t>e  </a:t>
            </a:r>
            <a:r>
              <a:rPr sz="3400" spc="50" dirty="0"/>
              <a:t>décision</a:t>
            </a:r>
            <a:endParaRPr sz="3400"/>
          </a:p>
        </p:txBody>
      </p:sp>
      <p:sp>
        <p:nvSpPr>
          <p:cNvPr id="13" name="object 13"/>
          <p:cNvSpPr txBox="1"/>
          <p:nvPr/>
        </p:nvSpPr>
        <p:spPr>
          <a:xfrm>
            <a:off x="1101427" y="2340603"/>
            <a:ext cx="3821429" cy="2425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635" algn="ctr">
              <a:lnSpc>
                <a:spcPct val="115799"/>
              </a:lnSpc>
              <a:spcBef>
                <a:spcPts val="100"/>
              </a:spcBef>
            </a:pPr>
            <a:r>
              <a:rPr sz="3400" spc="20" dirty="0">
                <a:latin typeface="Verdana"/>
                <a:cs typeface="Verdana"/>
              </a:rPr>
              <a:t>Exploration </a:t>
            </a:r>
            <a:r>
              <a:rPr sz="3400" spc="25" dirty="0">
                <a:latin typeface="Verdana"/>
                <a:cs typeface="Verdana"/>
              </a:rPr>
              <a:t> </a:t>
            </a:r>
            <a:r>
              <a:rPr sz="3400" spc="135" dirty="0">
                <a:latin typeface="Verdana"/>
                <a:cs typeface="Verdana"/>
              </a:rPr>
              <a:t>c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25" dirty="0">
                <a:latin typeface="Verdana"/>
                <a:cs typeface="Verdana"/>
              </a:rPr>
              <a:t>e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-195" dirty="0">
                <a:latin typeface="Verdana"/>
                <a:cs typeface="Verdana"/>
              </a:rPr>
              <a:t>’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20" dirty="0">
                <a:latin typeface="Verdana"/>
                <a:cs typeface="Verdana"/>
              </a:rPr>
              <a:t>é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20" dirty="0">
                <a:latin typeface="Verdana"/>
                <a:cs typeface="Verdana"/>
              </a:rPr>
              <a:t>ê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-114" dirty="0">
                <a:latin typeface="Verdana"/>
                <a:cs typeface="Verdana"/>
              </a:rPr>
              <a:t>s</a:t>
            </a:r>
            <a:r>
              <a:rPr sz="3400" spc="-505" dirty="0">
                <a:latin typeface="Verdana"/>
                <a:cs typeface="Verdana"/>
              </a:rPr>
              <a:t>,  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-45" dirty="0">
                <a:latin typeface="Verdana"/>
                <a:cs typeface="Verdana"/>
              </a:rPr>
              <a:t>f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295" dirty="0">
                <a:latin typeface="Verdana"/>
                <a:cs typeface="Verdana"/>
              </a:rPr>
              <a:t>m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35" dirty="0">
                <a:latin typeface="Verdana"/>
                <a:cs typeface="Verdana"/>
              </a:rPr>
              <a:t>t  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295" dirty="0">
                <a:latin typeface="Verdana"/>
                <a:cs typeface="Verdana"/>
              </a:rPr>
              <a:t>m</a:t>
            </a:r>
            <a:r>
              <a:rPr sz="3400" spc="20" dirty="0">
                <a:latin typeface="Verdana"/>
                <a:cs typeface="Verdana"/>
              </a:rPr>
              <a:t>é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-110" dirty="0">
                <a:latin typeface="Verdana"/>
                <a:cs typeface="Verdana"/>
              </a:rPr>
              <a:t>s</a:t>
            </a:r>
            <a:endParaRPr sz="3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47701" y="1095993"/>
            <a:ext cx="7245984" cy="3228448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12700" marR="5080">
              <a:lnSpc>
                <a:spcPts val="8100"/>
              </a:lnSpc>
              <a:spcBef>
                <a:spcPts val="740"/>
              </a:spcBef>
            </a:pPr>
            <a:r>
              <a:rPr sz="7200" spc="425" dirty="0">
                <a:latin typeface="Lucida Sans Unicode"/>
                <a:cs typeface="Lucida Sans Unicode"/>
              </a:rPr>
              <a:t>C</a:t>
            </a:r>
            <a:r>
              <a:rPr sz="7200" spc="-315" dirty="0">
                <a:latin typeface="Lucida Sans Unicode"/>
                <a:cs typeface="Lucida Sans Unicode"/>
              </a:rPr>
              <a:t>o</a:t>
            </a:r>
            <a:r>
              <a:rPr sz="7200" spc="-600" dirty="0">
                <a:latin typeface="Lucida Sans Unicode"/>
                <a:cs typeface="Lucida Sans Unicode"/>
              </a:rPr>
              <a:t>mm</a:t>
            </a:r>
            <a:r>
              <a:rPr sz="7200" spc="-65" dirty="0">
                <a:latin typeface="Lucida Sans Unicode"/>
                <a:cs typeface="Lucida Sans Unicode"/>
              </a:rPr>
              <a:t>e</a:t>
            </a:r>
            <a:r>
              <a:rPr sz="7200" spc="-650" dirty="0">
                <a:latin typeface="Lucida Sans Unicode"/>
                <a:cs typeface="Lucida Sans Unicode"/>
              </a:rPr>
              <a:t>n</a:t>
            </a:r>
            <a:r>
              <a:rPr sz="7200" spc="705" dirty="0">
                <a:latin typeface="Lucida Sans Unicode"/>
                <a:cs typeface="Lucida Sans Unicode"/>
              </a:rPr>
              <a:t>t</a:t>
            </a:r>
            <a:r>
              <a:rPr sz="7200" spc="-1000" dirty="0">
                <a:latin typeface="Lucida Sans Unicode"/>
                <a:cs typeface="Lucida Sans Unicode"/>
              </a:rPr>
              <a:t> </a:t>
            </a:r>
            <a:r>
              <a:rPr lang="fr-FR" sz="7200" spc="-885" dirty="0">
                <a:latin typeface="Lucida Sans Unicode"/>
                <a:cs typeface="Lucida Sans Unicode"/>
              </a:rPr>
              <a:t>nous</a:t>
            </a:r>
            <a:r>
              <a:rPr sz="7200" spc="-1000" dirty="0">
                <a:latin typeface="Lucida Sans Unicode"/>
                <a:cs typeface="Lucida Sans Unicode"/>
              </a:rPr>
              <a:t> </a:t>
            </a:r>
            <a:r>
              <a:rPr lang="fr-FR" sz="7200" spc="-65" dirty="0">
                <a:latin typeface="Lucida Sans Unicode"/>
                <a:cs typeface="Lucida Sans Unicode"/>
              </a:rPr>
              <a:t>pouvons</a:t>
            </a:r>
            <a:r>
              <a:rPr sz="7200" spc="-380" dirty="0">
                <a:latin typeface="Lucida Sans Unicode"/>
                <a:cs typeface="Lucida Sans Unicode"/>
              </a:rPr>
              <a:t>  </a:t>
            </a:r>
            <a:r>
              <a:rPr sz="7200" spc="-785" dirty="0">
                <a:latin typeface="Lucida Sans Unicode"/>
                <a:cs typeface="Lucida Sans Unicode"/>
              </a:rPr>
              <a:t>i</a:t>
            </a:r>
            <a:r>
              <a:rPr sz="7200" spc="-650" dirty="0">
                <a:latin typeface="Lucida Sans Unicode"/>
                <a:cs typeface="Lucida Sans Unicode"/>
              </a:rPr>
              <a:t>n</a:t>
            </a:r>
            <a:r>
              <a:rPr sz="7200" spc="450" dirty="0">
                <a:latin typeface="Lucida Sans Unicode"/>
                <a:cs typeface="Lucida Sans Unicode"/>
              </a:rPr>
              <a:t>t</a:t>
            </a:r>
            <a:r>
              <a:rPr sz="7200" spc="-65" dirty="0">
                <a:latin typeface="Lucida Sans Unicode"/>
                <a:cs typeface="Lucida Sans Unicode"/>
              </a:rPr>
              <a:t>e</a:t>
            </a:r>
            <a:r>
              <a:rPr sz="7200" spc="210" dirty="0">
                <a:latin typeface="Lucida Sans Unicode"/>
                <a:cs typeface="Lucida Sans Unicode"/>
              </a:rPr>
              <a:t>r</a:t>
            </a:r>
            <a:r>
              <a:rPr sz="7200" spc="-10" dirty="0">
                <a:latin typeface="Lucida Sans Unicode"/>
                <a:cs typeface="Lucida Sans Unicode"/>
              </a:rPr>
              <a:t>v</a:t>
            </a:r>
            <a:r>
              <a:rPr sz="7200" spc="-65" dirty="0">
                <a:latin typeface="Lucida Sans Unicode"/>
                <a:cs typeface="Lucida Sans Unicode"/>
              </a:rPr>
              <a:t>e</a:t>
            </a:r>
            <a:r>
              <a:rPr sz="7200" spc="-650" dirty="0">
                <a:latin typeface="Lucida Sans Unicode"/>
                <a:cs typeface="Lucida Sans Unicode"/>
              </a:rPr>
              <a:t>n</a:t>
            </a:r>
            <a:r>
              <a:rPr sz="7200" spc="-785" dirty="0">
                <a:latin typeface="Lucida Sans Unicode"/>
                <a:cs typeface="Lucida Sans Unicode"/>
              </a:rPr>
              <a:t>i</a:t>
            </a:r>
            <a:r>
              <a:rPr sz="7200" spc="465" dirty="0">
                <a:latin typeface="Lucida Sans Unicode"/>
                <a:cs typeface="Lucida Sans Unicode"/>
              </a:rPr>
              <a:t>r</a:t>
            </a:r>
            <a:r>
              <a:rPr sz="7200" spc="-1000" dirty="0">
                <a:latin typeface="Lucida Sans Unicode"/>
                <a:cs typeface="Lucida Sans Unicode"/>
              </a:rPr>
              <a:t> </a:t>
            </a:r>
            <a:r>
              <a:rPr sz="7200" spc="835" dirty="0">
                <a:latin typeface="Lucida Sans Unicode"/>
                <a:cs typeface="Lucida Sans Unicode"/>
              </a:rPr>
              <a:t>?</a:t>
            </a:r>
            <a:endParaRPr sz="7200" dirty="0">
              <a:latin typeface="Lucida Sans Unicode"/>
              <a:cs typeface="Lucida Sans Unicode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27374" y="8754127"/>
            <a:ext cx="5702632" cy="153287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47701" cy="2663481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8264542" y="0"/>
            <a:ext cx="10021570" cy="9505950"/>
            <a:chOff x="8264542" y="0"/>
            <a:chExt cx="10021570" cy="950595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264542" y="0"/>
              <a:ext cx="3256750" cy="12954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998999" y="1028700"/>
              <a:ext cx="7286624" cy="8477249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14499" y="4976458"/>
            <a:ext cx="133350" cy="133349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2035770" y="4732015"/>
            <a:ext cx="6953884" cy="31438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114" dirty="0">
                <a:latin typeface="Verdana"/>
                <a:cs typeface="Verdana"/>
              </a:rPr>
              <a:t>E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-175" dirty="0">
                <a:latin typeface="Verdana"/>
                <a:cs typeface="Verdana"/>
              </a:rPr>
              <a:t>v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20" dirty="0">
                <a:latin typeface="Verdana"/>
                <a:cs typeface="Verdana"/>
              </a:rPr>
              <a:t>l</a:t>
            </a:r>
            <a:r>
              <a:rPr sz="3400" spc="-110" dirty="0">
                <a:latin typeface="Verdana"/>
                <a:cs typeface="Verdana"/>
              </a:rPr>
              <a:t>s</a:t>
            </a:r>
            <a:endParaRPr sz="340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745"/>
              </a:spcBef>
            </a:pPr>
            <a:r>
              <a:rPr sz="3400" spc="105" dirty="0">
                <a:latin typeface="Verdana"/>
                <a:cs typeface="Verdana"/>
              </a:rPr>
              <a:t>A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20" dirty="0">
                <a:latin typeface="Verdana"/>
                <a:cs typeface="Verdana"/>
              </a:rPr>
              <a:t>li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25" dirty="0">
                <a:latin typeface="Verdana"/>
                <a:cs typeface="Verdana"/>
              </a:rPr>
              <a:t>e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204" dirty="0">
                <a:latin typeface="Verdana"/>
                <a:cs typeface="Verdana"/>
              </a:rPr>
              <a:t>g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180" dirty="0">
                <a:latin typeface="Verdana"/>
                <a:cs typeface="Verdana"/>
              </a:rPr>
              <a:t>p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110" dirty="0">
                <a:latin typeface="Verdana"/>
                <a:cs typeface="Verdana"/>
              </a:rPr>
              <a:t>s</a:t>
            </a:r>
            <a:endParaRPr sz="3400" dirty="0">
              <a:latin typeface="Verdana"/>
              <a:cs typeface="Verdana"/>
            </a:endParaRPr>
          </a:p>
          <a:p>
            <a:pPr marL="12700" marR="5080">
              <a:lnSpc>
                <a:spcPct val="167300"/>
              </a:lnSpc>
            </a:pPr>
            <a:r>
              <a:rPr sz="3400" spc="-240" dirty="0">
                <a:latin typeface="Verdana"/>
                <a:cs typeface="Verdana"/>
              </a:rPr>
              <a:t>S</a:t>
            </a:r>
            <a:r>
              <a:rPr sz="3400" spc="20" dirty="0">
                <a:latin typeface="Verdana"/>
                <a:cs typeface="Verdana"/>
              </a:rPr>
              <a:t>é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135" dirty="0">
                <a:latin typeface="Verdana"/>
                <a:cs typeface="Verdana"/>
              </a:rPr>
              <a:t>c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-110" dirty="0">
                <a:latin typeface="Verdana"/>
                <a:cs typeface="Verdana"/>
              </a:rPr>
              <a:t>s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80" dirty="0">
                <a:latin typeface="Verdana"/>
                <a:cs typeface="Verdana"/>
              </a:rPr>
              <a:t>d</a:t>
            </a:r>
            <a:r>
              <a:rPr sz="3400" spc="-195" dirty="0">
                <a:latin typeface="Verdana"/>
                <a:cs typeface="Verdana"/>
              </a:rPr>
              <a:t>’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145" dirty="0">
                <a:latin typeface="Verdana"/>
                <a:cs typeface="Verdana"/>
              </a:rPr>
              <a:t>n</a:t>
            </a:r>
            <a:r>
              <a:rPr sz="3400" spc="-45" dirty="0">
                <a:latin typeface="Verdana"/>
                <a:cs typeface="Verdana"/>
              </a:rPr>
              <a:t>f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-95" dirty="0">
                <a:latin typeface="Verdana"/>
                <a:cs typeface="Verdana"/>
              </a:rPr>
              <a:t>r</a:t>
            </a:r>
            <a:r>
              <a:rPr sz="3400" spc="295" dirty="0">
                <a:latin typeface="Verdana"/>
                <a:cs typeface="Verdana"/>
              </a:rPr>
              <a:t>m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35" dirty="0">
                <a:latin typeface="Verdana"/>
                <a:cs typeface="Verdana"/>
              </a:rPr>
              <a:t>t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150" dirty="0">
                <a:latin typeface="Verdana"/>
                <a:cs typeface="Verdana"/>
              </a:rPr>
              <a:t>n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20" dirty="0">
                <a:latin typeface="Verdana"/>
                <a:cs typeface="Verdana"/>
              </a:rPr>
              <a:t>e</a:t>
            </a:r>
            <a:r>
              <a:rPr sz="3400" spc="150" dirty="0">
                <a:latin typeface="Verdana"/>
                <a:cs typeface="Verdana"/>
              </a:rPr>
              <a:t>n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35" dirty="0">
                <a:latin typeface="Verdana"/>
                <a:cs typeface="Verdana"/>
              </a:rPr>
              <a:t>c</a:t>
            </a:r>
            <a:r>
              <a:rPr sz="3400" spc="-20" dirty="0">
                <a:latin typeface="Verdana"/>
                <a:cs typeface="Verdana"/>
              </a:rPr>
              <a:t>l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-114" dirty="0">
                <a:latin typeface="Verdana"/>
                <a:cs typeface="Verdana"/>
              </a:rPr>
              <a:t>ss</a:t>
            </a:r>
            <a:r>
              <a:rPr sz="3400" spc="20" dirty="0">
                <a:latin typeface="Verdana"/>
                <a:cs typeface="Verdana"/>
              </a:rPr>
              <a:t>e  </a:t>
            </a:r>
            <a:r>
              <a:rPr sz="3400" spc="225" dirty="0">
                <a:latin typeface="Verdana"/>
                <a:cs typeface="Verdana"/>
              </a:rPr>
              <a:t>B</a:t>
            </a:r>
            <a:r>
              <a:rPr sz="3400" spc="-20" dirty="0">
                <a:latin typeface="Verdana"/>
                <a:cs typeface="Verdana"/>
              </a:rPr>
              <a:t>il</a:t>
            </a:r>
            <a:r>
              <a:rPr sz="3400" spc="-45" dirty="0">
                <a:latin typeface="Verdana"/>
                <a:cs typeface="Verdana"/>
              </a:rPr>
              <a:t>a</a:t>
            </a:r>
            <a:r>
              <a:rPr sz="3400" spc="150" dirty="0">
                <a:latin typeface="Verdana"/>
                <a:cs typeface="Verdana"/>
              </a:rPr>
              <a:t>n</a:t>
            </a:r>
            <a:r>
              <a:rPr sz="3400" spc="-305" dirty="0">
                <a:latin typeface="Verdana"/>
                <a:cs typeface="Verdana"/>
              </a:rPr>
              <a:t> </a:t>
            </a:r>
            <a:r>
              <a:rPr sz="3400" spc="180" dirty="0">
                <a:latin typeface="Verdana"/>
                <a:cs typeface="Verdana"/>
              </a:rPr>
              <a:t>p</a:t>
            </a:r>
            <a:r>
              <a:rPr sz="3400" spc="-114" dirty="0">
                <a:latin typeface="Verdana"/>
                <a:cs typeface="Verdana"/>
              </a:rPr>
              <a:t>s</a:t>
            </a:r>
            <a:r>
              <a:rPr sz="3400" spc="-175" dirty="0">
                <a:latin typeface="Verdana"/>
                <a:cs typeface="Verdana"/>
              </a:rPr>
              <a:t>y</a:t>
            </a:r>
            <a:r>
              <a:rPr sz="3400" spc="135" dirty="0">
                <a:latin typeface="Verdana"/>
                <a:cs typeface="Verdana"/>
              </a:rPr>
              <a:t>c</a:t>
            </a:r>
            <a:r>
              <a:rPr sz="3400" spc="145" dirty="0">
                <a:latin typeface="Verdana"/>
                <a:cs typeface="Verdana"/>
              </a:rPr>
              <a:t>h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-20" dirty="0">
                <a:latin typeface="Verdana"/>
                <a:cs typeface="Verdana"/>
              </a:rPr>
              <a:t>l</a:t>
            </a:r>
            <a:r>
              <a:rPr sz="3400" spc="60" dirty="0">
                <a:latin typeface="Verdana"/>
                <a:cs typeface="Verdana"/>
              </a:rPr>
              <a:t>o</a:t>
            </a:r>
            <a:r>
              <a:rPr sz="3400" spc="204" dirty="0">
                <a:latin typeface="Verdana"/>
                <a:cs typeface="Verdana"/>
              </a:rPr>
              <a:t>g</a:t>
            </a:r>
            <a:r>
              <a:rPr sz="3400" spc="-20" dirty="0">
                <a:latin typeface="Verdana"/>
                <a:cs typeface="Verdana"/>
              </a:rPr>
              <a:t>i</a:t>
            </a:r>
            <a:r>
              <a:rPr sz="3400" spc="180" dirty="0">
                <a:latin typeface="Verdana"/>
                <a:cs typeface="Verdana"/>
              </a:rPr>
              <a:t>q</a:t>
            </a:r>
            <a:r>
              <a:rPr sz="3400" spc="130" dirty="0">
                <a:latin typeface="Verdana"/>
                <a:cs typeface="Verdana"/>
              </a:rPr>
              <a:t>u</a:t>
            </a:r>
            <a:r>
              <a:rPr sz="3400" spc="25" dirty="0">
                <a:latin typeface="Verdana"/>
                <a:cs typeface="Verdana"/>
              </a:rPr>
              <a:t>e</a:t>
            </a:r>
            <a:endParaRPr sz="3400" dirty="0">
              <a:latin typeface="Verdana"/>
              <a:cs typeface="Verdana"/>
            </a:endParaRPr>
          </a:p>
        </p:txBody>
      </p:sp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14499" y="5843232"/>
            <a:ext cx="133350" cy="13334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14499" y="6710008"/>
            <a:ext cx="133350" cy="13334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14499" y="7576783"/>
            <a:ext cx="133350" cy="13334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383</Words>
  <Application>Microsoft Office PowerPoint</Application>
  <PresentationFormat>Personnalisé</PresentationFormat>
  <Paragraphs>68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Calibri</vt:lpstr>
      <vt:lpstr>Lucida Sans Unicode</vt:lpstr>
      <vt:lpstr>Tahoma</vt:lpstr>
      <vt:lpstr>Trebuchet MS</vt:lpstr>
      <vt:lpstr>Verdana</vt:lpstr>
      <vt:lpstr>Office Theme</vt:lpstr>
      <vt:lpstr>Psychologues de l’Education  Nationale</vt:lpstr>
      <vt:lpstr>Mais vous n’êtes pas la conseillère  d’orientation ?</vt:lpstr>
      <vt:lpstr>Questions</vt:lpstr>
      <vt:lpstr>La Psy EN peut m’accompagner et  m’aider lorsque….</vt:lpstr>
      <vt:lpstr>Finalement, à quoi ça sert, un Psy</vt:lpstr>
      <vt:lpstr>Travail en lien avec  les équipes  éducatives et  pédagogiques</vt:lpstr>
      <vt:lpstr>Baisse de  motivation</vt:lpstr>
      <vt:lpstr>Aide à la prise de  décision</vt:lpstr>
      <vt:lpstr>Comment nous pouvons  intervenir ?</vt:lpstr>
      <vt:lpstr>Présentation PowerPoint</vt:lpstr>
      <vt:lpstr>CIO Toulouse centre  Tous les jours, du lundi au vendredi (sauf le mercredi matin)  de 9h à 12h et de 13h30 à 17h</vt:lpstr>
      <vt:lpstr>Les sites ressources pour vous accompagner</vt:lpstr>
      <vt:lpstr>Merci pour  votre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Colorful Organic Positive Psychology Presentation</dc:title>
  <dc:creator>Romane Jz</dc:creator>
  <cp:keywords>DAFwNbUvNg4,BAEb16R53bM</cp:keywords>
  <cp:lastModifiedBy>nadia chaouch</cp:lastModifiedBy>
  <cp:revision>14</cp:revision>
  <dcterms:created xsi:type="dcterms:W3CDTF">2023-10-08T19:29:17Z</dcterms:created>
  <dcterms:modified xsi:type="dcterms:W3CDTF">2024-09-15T16:24:23Z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2023-10-08T00:00:00Z</vt:filetime>
  </property>
  <property fmtid="{D5CDD505-2E9C-101B-9397-08002B2CF9AE}" pid="3" name="Creator">
    <vt:lpwstr>Canva</vt:lpwstr>
  </property>
  <property fmtid="{D5CDD505-2E9C-101B-9397-08002B2CF9AE}" pid="4" name="LastSaved">
    <vt:filetime>2023-10-08T00:00:00Z</vt:filetime>
  </property>
</Properties>
</file>