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12F63-CB6B-419C-8D1E-FDC59E05F291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3AE9F-50B8-43D1-A341-33698DBEC625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SUPPORTRICES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3AE9F-50B8-43D1-A341-33698DBEC625}" type="slidenum">
              <a:rPr lang="fr-FR" smtClean="0"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SUPPORTRICES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3AE9F-50B8-43D1-A341-33698DBEC625}" type="slidenum">
              <a:rPr lang="fr-FR" smtClean="0"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FERMAT 2 / EN HAUT : FRIDA/MELISSA/EMMA LEE/SALMA   EN BAS : ISABELLE/ALICE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3AE9F-50B8-43D1-A341-33698DBEC625}" type="slidenum">
              <a:rPr lang="fr-FR" smtClean="0"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FERMAT 3  EN HAUT: MARIA/MATHILDE/FELIZ/ALYSSIA   EN BAS : ELEONORE/NAILA/RAHNI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3AE9F-50B8-43D1-A341-33698DBEC625}" type="slidenum">
              <a:rPr lang="fr-FR" smtClean="0"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FERMAT 1    ZOE/MATHILDE/ELISA/GARANCE/ZOE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3AE9F-50B8-43D1-A341-33698DBEC625}" type="slidenum">
              <a:rPr lang="fr-FR" smtClean="0"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E0C11-2D67-4B0E-BFD0-BFB39F129BA5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AAAEA-4F07-4746-89CE-32111A3A9899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 descr="IMG_2974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016" y="0"/>
            <a:ext cx="887796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1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1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29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5375" y="0"/>
            <a:ext cx="625324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29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29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34</Words>
  <Application>Microsoft Office PowerPoint</Application>
  <PresentationFormat>Affichage à l'écran (4:3)</PresentationFormat>
  <Paragraphs>10</Paragraphs>
  <Slides>6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Company>Région Occitanie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prof</dc:creator>
  <cp:lastModifiedBy>prof</cp:lastModifiedBy>
  <cp:revision>1</cp:revision>
  <dcterms:created xsi:type="dcterms:W3CDTF">2023-11-30T15:56:00Z</dcterms:created>
  <dcterms:modified xsi:type="dcterms:W3CDTF">2023-11-30T16:00:33Z</dcterms:modified>
</cp:coreProperties>
</file>